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FEA_9C4CA6D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6" r:id="rId5"/>
    <p:sldMasterId id="2147483703" r:id="rId6"/>
    <p:sldMasterId id="2147483748" r:id="rId7"/>
    <p:sldMasterId id="2147483751" r:id="rId8"/>
  </p:sldMasterIdLst>
  <p:notesMasterIdLst>
    <p:notesMasterId r:id="rId20"/>
  </p:notesMasterIdLst>
  <p:sldIdLst>
    <p:sldId id="257" r:id="rId9"/>
    <p:sldId id="2147483621" r:id="rId10"/>
    <p:sldId id="2147483627" r:id="rId11"/>
    <p:sldId id="2147483626" r:id="rId12"/>
    <p:sldId id="2147483624" r:id="rId13"/>
    <p:sldId id="286" r:id="rId14"/>
    <p:sldId id="259" r:id="rId15"/>
    <p:sldId id="2147482128" r:id="rId16"/>
    <p:sldId id="2147483622" r:id="rId17"/>
    <p:sldId id="2147483623" r:id="rId18"/>
    <p:sldId id="21474823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885FB5-0A3B-33B7-6956-64E71F0ED6F9}" name="Thiago Rotta" initials="TR" userId="S::throtta@microsoft.com::a3017a85-40ea-406b-b4ac-c76cbc776a2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C784C2-8395-6F4F-BC23-235A13F4EFB4}" v="76" dt="2026-01-15T19:39:28.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2"/>
    <p:restoredTop sz="94695"/>
  </p:normalViewPr>
  <p:slideViewPr>
    <p:cSldViewPr snapToGrid="0">
      <p:cViewPr varScale="1">
        <p:scale>
          <a:sx n="178" d="100"/>
          <a:sy n="178" d="100"/>
        </p:scale>
        <p:origin x="17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ya Ghosh Chowdhury" userId="S::ananyag@microsoft.com::b0b8f04a-e83f-4956-b01e-d437ad70a7c4" providerId="AD" clId="Web-{F454D221-B279-4AA3-06BE-62F8CDF9D7AB}"/>
    <pc:docChg chg="modSld">
      <pc:chgData name="Ananya Ghosh Chowdhury" userId="S::ananyag@microsoft.com::b0b8f04a-e83f-4956-b01e-d437ad70a7c4" providerId="AD" clId="Web-{F454D221-B279-4AA3-06BE-62F8CDF9D7AB}" dt="2026-01-13T18:31:17.738" v="179"/>
      <pc:docMkLst>
        <pc:docMk/>
      </pc:docMkLst>
      <pc:sldChg chg="modSp">
        <pc:chgData name="Ananya Ghosh Chowdhury" userId="S::ananyag@microsoft.com::b0b8f04a-e83f-4956-b01e-d437ad70a7c4" providerId="AD" clId="Web-{F454D221-B279-4AA3-06BE-62F8CDF9D7AB}" dt="2026-01-13T18:31:17.738" v="179"/>
        <pc:sldMkLst>
          <pc:docMk/>
          <pc:sldMk cId="2622269136" sldId="2147483626"/>
        </pc:sldMkLst>
        <pc:graphicFrameChg chg="mod modGraphic">
          <ac:chgData name="Ananya Ghosh Chowdhury" userId="S::ananyag@microsoft.com::b0b8f04a-e83f-4956-b01e-d437ad70a7c4" providerId="AD" clId="Web-{F454D221-B279-4AA3-06BE-62F8CDF9D7AB}" dt="2026-01-13T18:31:17.738" v="179"/>
          <ac:graphicFrameMkLst>
            <pc:docMk/>
            <pc:sldMk cId="2622269136" sldId="2147483626"/>
            <ac:graphicFrameMk id="2" creationId="{DAD7B0B7-363C-1D3F-430C-E1F7A0C2C150}"/>
          </ac:graphicFrameMkLst>
        </pc:graphicFrameChg>
      </pc:sldChg>
    </pc:docChg>
  </pc:docChgLst>
  <pc:docChgLst>
    <pc:chgData name="Thiago Rotta" userId="a3017a85-40ea-406b-b4ac-c76cbc776a21" providerId="ADAL" clId="{30DDA45C-BF6E-5300-AF81-625F3871CE4F}"/>
    <pc:docChg chg="undo custSel addSld delSld modSld sldOrd">
      <pc:chgData name="Thiago Rotta" userId="a3017a85-40ea-406b-b4ac-c76cbc776a21" providerId="ADAL" clId="{30DDA45C-BF6E-5300-AF81-625F3871CE4F}" dt="2026-01-15T19:40:42.324" v="728" actId="20577"/>
      <pc:docMkLst>
        <pc:docMk/>
      </pc:docMkLst>
      <pc:sldChg chg="modSp mod">
        <pc:chgData name="Thiago Rotta" userId="a3017a85-40ea-406b-b4ac-c76cbc776a21" providerId="ADAL" clId="{30DDA45C-BF6E-5300-AF81-625F3871CE4F}" dt="2026-01-13T17:48:10.655" v="269" actId="20577"/>
        <pc:sldMkLst>
          <pc:docMk/>
          <pc:sldMk cId="2903900992" sldId="257"/>
        </pc:sldMkLst>
        <pc:spChg chg="mod">
          <ac:chgData name="Thiago Rotta" userId="a3017a85-40ea-406b-b4ac-c76cbc776a21" providerId="ADAL" clId="{30DDA45C-BF6E-5300-AF81-625F3871CE4F}" dt="2026-01-13T17:48:10.655" v="269" actId="20577"/>
          <ac:spMkLst>
            <pc:docMk/>
            <pc:sldMk cId="2903900992" sldId="257"/>
            <ac:spMk id="3" creationId="{762C0C59-2648-5376-88C0-273337933B64}"/>
          </ac:spMkLst>
        </pc:spChg>
      </pc:sldChg>
      <pc:sldChg chg="addSp delSp modSp mod">
        <pc:chgData name="Thiago Rotta" userId="a3017a85-40ea-406b-b4ac-c76cbc776a21" providerId="ADAL" clId="{30DDA45C-BF6E-5300-AF81-625F3871CE4F}" dt="2026-01-15T19:39:30.529" v="724" actId="478"/>
        <pc:sldMkLst>
          <pc:docMk/>
          <pc:sldMk cId="1950432914" sldId="259"/>
        </pc:sldMkLst>
        <pc:spChg chg="mod">
          <ac:chgData name="Thiago Rotta" userId="a3017a85-40ea-406b-b4ac-c76cbc776a21" providerId="ADAL" clId="{30DDA45C-BF6E-5300-AF81-625F3871CE4F}" dt="2026-01-13T17:40:21.940" v="150" actId="1076"/>
          <ac:spMkLst>
            <pc:docMk/>
            <pc:sldMk cId="1950432914" sldId="259"/>
            <ac:spMk id="2" creationId="{FF44DCD2-1F56-0DB2-AA9F-F901D6A05EF9}"/>
          </ac:spMkLst>
        </pc:spChg>
        <pc:spChg chg="add del mod">
          <ac:chgData name="Thiago Rotta" userId="a3017a85-40ea-406b-b4ac-c76cbc776a21" providerId="ADAL" clId="{30DDA45C-BF6E-5300-AF81-625F3871CE4F}" dt="2026-01-15T19:39:30.529" v="724" actId="478"/>
          <ac:spMkLst>
            <pc:docMk/>
            <pc:sldMk cId="1950432914" sldId="259"/>
            <ac:spMk id="7" creationId="{8AE03D16-B49A-49F7-CFF0-3F047D2BC289}"/>
          </ac:spMkLst>
        </pc:spChg>
        <pc:graphicFrameChg chg="add mod modGraphic">
          <ac:chgData name="Thiago Rotta" userId="a3017a85-40ea-406b-b4ac-c76cbc776a21" providerId="ADAL" clId="{30DDA45C-BF6E-5300-AF81-625F3871CE4F}" dt="2026-01-15T19:39:28.778" v="723"/>
          <ac:graphicFrameMkLst>
            <pc:docMk/>
            <pc:sldMk cId="1950432914" sldId="259"/>
            <ac:graphicFrameMk id="3" creationId="{3CA87E43-2FDC-CA3D-79DF-BC4165309BB6}"/>
          </ac:graphicFrameMkLst>
        </pc:graphicFrameChg>
      </pc:sldChg>
      <pc:sldChg chg="modSp mod">
        <pc:chgData name="Thiago Rotta" userId="a3017a85-40ea-406b-b4ac-c76cbc776a21" providerId="ADAL" clId="{30DDA45C-BF6E-5300-AF81-625F3871CE4F}" dt="2026-01-13T17:44:26.912" v="216" actId="20577"/>
        <pc:sldMkLst>
          <pc:docMk/>
          <pc:sldMk cId="2669003191" sldId="286"/>
        </pc:sldMkLst>
        <pc:spChg chg="mod">
          <ac:chgData name="Thiago Rotta" userId="a3017a85-40ea-406b-b4ac-c76cbc776a21" providerId="ADAL" clId="{30DDA45C-BF6E-5300-AF81-625F3871CE4F}" dt="2026-01-13T17:43:37.412" v="205" actId="20577"/>
          <ac:spMkLst>
            <pc:docMk/>
            <pc:sldMk cId="2669003191" sldId="286"/>
            <ac:spMk id="3" creationId="{A1215DBE-C581-DF12-8B02-1BB4FA99B94C}"/>
          </ac:spMkLst>
        </pc:spChg>
        <pc:spChg chg="mod">
          <ac:chgData name="Thiago Rotta" userId="a3017a85-40ea-406b-b4ac-c76cbc776a21" providerId="ADAL" clId="{30DDA45C-BF6E-5300-AF81-625F3871CE4F}" dt="2026-01-13T17:43:52.913" v="211" actId="20577"/>
          <ac:spMkLst>
            <pc:docMk/>
            <pc:sldMk cId="2669003191" sldId="286"/>
            <ac:spMk id="16" creationId="{7CD1A1A3-7B06-540A-7142-A38FDAEFF942}"/>
          </ac:spMkLst>
        </pc:spChg>
        <pc:spChg chg="mod">
          <ac:chgData name="Thiago Rotta" userId="a3017a85-40ea-406b-b4ac-c76cbc776a21" providerId="ADAL" clId="{30DDA45C-BF6E-5300-AF81-625F3871CE4F}" dt="2026-01-13T17:44:18.554" v="214" actId="20577"/>
          <ac:spMkLst>
            <pc:docMk/>
            <pc:sldMk cId="2669003191" sldId="286"/>
            <ac:spMk id="18" creationId="{678764F9-E4BE-4CDA-9057-9DAC71454214}"/>
          </ac:spMkLst>
        </pc:spChg>
        <pc:spChg chg="mod">
          <ac:chgData name="Thiago Rotta" userId="a3017a85-40ea-406b-b4ac-c76cbc776a21" providerId="ADAL" clId="{30DDA45C-BF6E-5300-AF81-625F3871CE4F}" dt="2026-01-13T17:44:26.912" v="216" actId="20577"/>
          <ac:spMkLst>
            <pc:docMk/>
            <pc:sldMk cId="2669003191" sldId="286"/>
            <ac:spMk id="22" creationId="{6E0AB1ED-F5D1-D929-4FEE-C47FC6E1F392}"/>
          </ac:spMkLst>
        </pc:spChg>
      </pc:sldChg>
      <pc:sldChg chg="addSp delSp modSp mod">
        <pc:chgData name="Thiago Rotta" userId="a3017a85-40ea-406b-b4ac-c76cbc776a21" providerId="ADAL" clId="{30DDA45C-BF6E-5300-AF81-625F3871CE4F}" dt="2026-01-13T17:43:19.168" v="195" actId="14100"/>
        <pc:sldMkLst>
          <pc:docMk/>
          <pc:sldMk cId="3543528068" sldId="2147482128"/>
        </pc:sldMkLst>
        <pc:spChg chg="add mod">
          <ac:chgData name="Thiago Rotta" userId="a3017a85-40ea-406b-b4ac-c76cbc776a21" providerId="ADAL" clId="{30DDA45C-BF6E-5300-AF81-625F3871CE4F}" dt="2026-01-13T17:43:00.163" v="188" actId="1076"/>
          <ac:spMkLst>
            <pc:docMk/>
            <pc:sldMk cId="3543528068" sldId="2147482128"/>
            <ac:spMk id="2" creationId="{1DD8A7A8-1D32-DCDD-B937-4AC867CA1030}"/>
          </ac:spMkLst>
        </pc:spChg>
        <pc:spChg chg="add mod">
          <ac:chgData name="Thiago Rotta" userId="a3017a85-40ea-406b-b4ac-c76cbc776a21" providerId="ADAL" clId="{30DDA45C-BF6E-5300-AF81-625F3871CE4F}" dt="2026-01-13T17:43:19.168" v="195" actId="14100"/>
          <ac:spMkLst>
            <pc:docMk/>
            <pc:sldMk cId="3543528068" sldId="2147482128"/>
            <ac:spMk id="3" creationId="{3B935992-3C02-2954-1025-4985855EF3E1}"/>
          </ac:spMkLst>
        </pc:spChg>
        <pc:spChg chg="mod">
          <ac:chgData name="Thiago Rotta" userId="a3017a85-40ea-406b-b4ac-c76cbc776a21" providerId="ADAL" clId="{30DDA45C-BF6E-5300-AF81-625F3871CE4F}" dt="2026-01-13T17:42:20.809" v="173" actId="1076"/>
          <ac:spMkLst>
            <pc:docMk/>
            <pc:sldMk cId="3543528068" sldId="2147482128"/>
            <ac:spMk id="26" creationId="{6F558477-01FE-B550-48EE-64A0A3A9D38D}"/>
          </ac:spMkLst>
        </pc:spChg>
        <pc:spChg chg="mod">
          <ac:chgData name="Thiago Rotta" userId="a3017a85-40ea-406b-b4ac-c76cbc776a21" providerId="ADAL" clId="{30DDA45C-BF6E-5300-AF81-625F3871CE4F}" dt="2026-01-13T17:42:29.033" v="175" actId="1076"/>
          <ac:spMkLst>
            <pc:docMk/>
            <pc:sldMk cId="3543528068" sldId="2147482128"/>
            <ac:spMk id="27" creationId="{4B44BB45-178E-26EA-B53B-7BDFE61FB42E}"/>
          </ac:spMkLst>
        </pc:spChg>
        <pc:spChg chg="mod">
          <ac:chgData name="Thiago Rotta" userId="a3017a85-40ea-406b-b4ac-c76cbc776a21" providerId="ADAL" clId="{30DDA45C-BF6E-5300-AF81-625F3871CE4F}" dt="2026-01-13T17:42:29.033" v="175" actId="1076"/>
          <ac:spMkLst>
            <pc:docMk/>
            <pc:sldMk cId="3543528068" sldId="2147482128"/>
            <ac:spMk id="29" creationId="{612774B2-39A6-23F1-FC39-936FAC4900D6}"/>
          </ac:spMkLst>
        </pc:spChg>
      </pc:sldChg>
      <pc:sldChg chg="addSp delSp modSp mod modAnim modNotesTx">
        <pc:chgData name="Thiago Rotta" userId="a3017a85-40ea-406b-b4ac-c76cbc776a21" providerId="ADAL" clId="{30DDA45C-BF6E-5300-AF81-625F3871CE4F}" dt="2026-01-15T19:40:36.386" v="725" actId="20577"/>
        <pc:sldMkLst>
          <pc:docMk/>
          <pc:sldMk cId="3348405244" sldId="2147483621"/>
        </pc:sldMkLst>
        <pc:spChg chg="add mod">
          <ac:chgData name="Thiago Rotta" userId="a3017a85-40ea-406b-b4ac-c76cbc776a21" providerId="ADAL" clId="{30DDA45C-BF6E-5300-AF81-625F3871CE4F}" dt="2026-01-13T17:50:16.125" v="337" actId="1076"/>
          <ac:spMkLst>
            <pc:docMk/>
            <pc:sldMk cId="3348405244" sldId="2147483621"/>
            <ac:spMk id="3" creationId="{98594265-6E8E-E381-36E5-F476F08A00EE}"/>
          </ac:spMkLst>
        </pc:spChg>
      </pc:sldChg>
      <pc:sldChg chg="modSp mod">
        <pc:chgData name="Thiago Rotta" userId="a3017a85-40ea-406b-b4ac-c76cbc776a21" providerId="ADAL" clId="{30DDA45C-BF6E-5300-AF81-625F3871CE4F}" dt="2026-01-13T17:41:11.262" v="164" actId="20577"/>
        <pc:sldMkLst>
          <pc:docMk/>
          <pc:sldMk cId="446520725" sldId="2147483622"/>
        </pc:sldMkLst>
        <pc:spChg chg="mod">
          <ac:chgData name="Thiago Rotta" userId="a3017a85-40ea-406b-b4ac-c76cbc776a21" providerId="ADAL" clId="{30DDA45C-BF6E-5300-AF81-625F3871CE4F}" dt="2026-01-13T17:41:11.262" v="164" actId="20577"/>
          <ac:spMkLst>
            <pc:docMk/>
            <pc:sldMk cId="446520725" sldId="2147483622"/>
            <ac:spMk id="28" creationId="{D9390B4D-15A6-505C-6C3E-649A02BFDC69}"/>
          </ac:spMkLst>
        </pc:spChg>
      </pc:sldChg>
      <pc:sldChg chg="modSp mod modNotesTx">
        <pc:chgData name="Thiago Rotta" userId="a3017a85-40ea-406b-b4ac-c76cbc776a21" providerId="ADAL" clId="{30DDA45C-BF6E-5300-AF81-625F3871CE4F}" dt="2026-01-13T17:57:43.956" v="619" actId="20577"/>
        <pc:sldMkLst>
          <pc:docMk/>
          <pc:sldMk cId="3256492618" sldId="2147483623"/>
        </pc:sldMkLst>
        <pc:spChg chg="mod">
          <ac:chgData name="Thiago Rotta" userId="a3017a85-40ea-406b-b4ac-c76cbc776a21" providerId="ADAL" clId="{30DDA45C-BF6E-5300-AF81-625F3871CE4F}" dt="2026-01-13T17:55:42.985" v="590" actId="1076"/>
          <ac:spMkLst>
            <pc:docMk/>
            <pc:sldMk cId="3256492618" sldId="2147483623"/>
            <ac:spMk id="11" creationId="{7C1FE606-60F1-D0C4-9286-E00F2EDF02AB}"/>
          </ac:spMkLst>
        </pc:spChg>
      </pc:sldChg>
      <pc:sldChg chg="modNotesTx">
        <pc:chgData name="Thiago Rotta" userId="a3017a85-40ea-406b-b4ac-c76cbc776a21" providerId="ADAL" clId="{30DDA45C-BF6E-5300-AF81-625F3871CE4F}" dt="2026-01-15T19:40:42.324" v="728" actId="20577"/>
        <pc:sldMkLst>
          <pc:docMk/>
          <pc:sldMk cId="1280743068" sldId="2147483624"/>
        </pc:sldMkLst>
      </pc:sldChg>
      <pc:sldChg chg="addSp delSp modSp add mod modNotesTx">
        <pc:chgData name="Thiago Rotta" userId="a3017a85-40ea-406b-b4ac-c76cbc776a21" providerId="ADAL" clId="{30DDA45C-BF6E-5300-AF81-625F3871CE4F}" dt="2026-01-15T19:40:40.231" v="727" actId="20577"/>
        <pc:sldMkLst>
          <pc:docMk/>
          <pc:sldMk cId="2622269136" sldId="2147483626"/>
        </pc:sldMkLst>
        <pc:spChg chg="add mod">
          <ac:chgData name="Thiago Rotta" userId="a3017a85-40ea-406b-b4ac-c76cbc776a21" providerId="ADAL" clId="{30DDA45C-BF6E-5300-AF81-625F3871CE4F}" dt="2026-01-13T17:46:50.557" v="228"/>
          <ac:spMkLst>
            <pc:docMk/>
            <pc:sldMk cId="2622269136" sldId="2147483626"/>
            <ac:spMk id="5" creationId="{0D63E3CF-8706-5067-984C-1DE3F87366AD}"/>
          </ac:spMkLst>
        </pc:spChg>
        <pc:spChg chg="add mod">
          <ac:chgData name="Thiago Rotta" userId="a3017a85-40ea-406b-b4ac-c76cbc776a21" providerId="ADAL" clId="{30DDA45C-BF6E-5300-AF81-625F3871CE4F}" dt="2026-01-13T17:57:03.338" v="615" actId="14100"/>
          <ac:spMkLst>
            <pc:docMk/>
            <pc:sldMk cId="2622269136" sldId="2147483626"/>
            <ac:spMk id="16" creationId="{40C6F803-3785-68DA-8340-6E4953C28F83}"/>
          </ac:spMkLst>
        </pc:spChg>
        <pc:spChg chg="add mod">
          <ac:chgData name="Thiago Rotta" userId="a3017a85-40ea-406b-b4ac-c76cbc776a21" providerId="ADAL" clId="{30DDA45C-BF6E-5300-AF81-625F3871CE4F}" dt="2026-01-13T17:47:16.867" v="248" actId="20577"/>
          <ac:spMkLst>
            <pc:docMk/>
            <pc:sldMk cId="2622269136" sldId="2147483626"/>
            <ac:spMk id="17" creationId="{8822C6F8-F52F-3B85-96B8-F4C62ABE686F}"/>
          </ac:spMkLst>
        </pc:spChg>
        <pc:graphicFrameChg chg="add mod modGraphic">
          <ac:chgData name="Thiago Rotta" userId="a3017a85-40ea-406b-b4ac-c76cbc776a21" providerId="ADAL" clId="{30DDA45C-BF6E-5300-AF81-625F3871CE4F}" dt="2026-01-13T19:01:56.451" v="670" actId="1076"/>
          <ac:graphicFrameMkLst>
            <pc:docMk/>
            <pc:sldMk cId="2622269136" sldId="2147483626"/>
            <ac:graphicFrameMk id="2" creationId="{DAD7B0B7-363C-1D3F-430C-E1F7A0C2C150}"/>
          </ac:graphicFrameMkLst>
        </pc:graphicFrameChg>
        <pc:picChg chg="add mod">
          <ac:chgData name="Thiago Rotta" userId="a3017a85-40ea-406b-b4ac-c76cbc776a21" providerId="ADAL" clId="{30DDA45C-BF6E-5300-AF81-625F3871CE4F}" dt="2026-01-13T17:46:50.557" v="228"/>
          <ac:picMkLst>
            <pc:docMk/>
            <pc:sldMk cId="2622269136" sldId="2147483626"/>
            <ac:picMk id="9" creationId="{8B43A99E-0490-6C32-3B54-22AD2FCDBAC4}"/>
          </ac:picMkLst>
        </pc:picChg>
        <pc:picChg chg="add mod">
          <ac:chgData name="Thiago Rotta" userId="a3017a85-40ea-406b-b4ac-c76cbc776a21" providerId="ADAL" clId="{30DDA45C-BF6E-5300-AF81-625F3871CE4F}" dt="2026-01-13T17:46:50.557" v="228"/>
          <ac:picMkLst>
            <pc:docMk/>
            <pc:sldMk cId="2622269136" sldId="2147483626"/>
            <ac:picMk id="14" creationId="{03488FC8-BBBA-E5F1-94E3-C2C2D050E08F}"/>
          </ac:picMkLst>
        </pc:picChg>
      </pc:sldChg>
      <pc:sldChg chg="addSp delSp modSp add mod modNotesTx">
        <pc:chgData name="Thiago Rotta" userId="a3017a85-40ea-406b-b4ac-c76cbc776a21" providerId="ADAL" clId="{30DDA45C-BF6E-5300-AF81-625F3871CE4F}" dt="2026-01-15T19:40:38.160" v="726" actId="20577"/>
        <pc:sldMkLst>
          <pc:docMk/>
          <pc:sldMk cId="2724445721" sldId="2147483627"/>
        </pc:sldMkLst>
        <pc:spChg chg="mod">
          <ac:chgData name="Thiago Rotta" userId="a3017a85-40ea-406b-b4ac-c76cbc776a21" providerId="ADAL" clId="{30DDA45C-BF6E-5300-AF81-625F3871CE4F}" dt="2026-01-13T19:53:22.499" v="711"/>
          <ac:spMkLst>
            <pc:docMk/>
            <pc:sldMk cId="2724445721" sldId="2147483627"/>
            <ac:spMk id="4" creationId="{F4CCBF39-0C27-1394-D6D3-466AF97CDEB7}"/>
          </ac:spMkLst>
        </pc:spChg>
        <pc:picChg chg="add mod">
          <ac:chgData name="Thiago Rotta" userId="a3017a85-40ea-406b-b4ac-c76cbc776a21" providerId="ADAL" clId="{30DDA45C-BF6E-5300-AF81-625F3871CE4F}" dt="2026-01-13T19:53:38.450" v="717" actId="1076"/>
          <ac:picMkLst>
            <pc:docMk/>
            <pc:sldMk cId="2724445721" sldId="2147483627"/>
            <ac:picMk id="2" creationId="{6389D394-C012-EE7D-1330-C8BBAC81EEEA}"/>
          </ac:picMkLst>
        </pc:picChg>
        <pc:picChg chg="mod">
          <ac:chgData name="Thiago Rotta" userId="a3017a85-40ea-406b-b4ac-c76cbc776a21" providerId="ADAL" clId="{30DDA45C-BF6E-5300-AF81-625F3871CE4F}" dt="2026-01-13T19:53:29.945" v="714" actId="1076"/>
          <ac:picMkLst>
            <pc:docMk/>
            <pc:sldMk cId="2724445721" sldId="2147483627"/>
            <ac:picMk id="12" creationId="{C427CA69-9C14-BE07-7DB3-EE3360B446E7}"/>
          </ac:picMkLst>
        </pc:picChg>
      </pc:sldChg>
    </pc:docChg>
  </pc:docChgLst>
</pc:chgInfo>
</file>

<file path=ppt/comments/modernComment_7FFFFFEA_9C4CA6D0.xml><?xml version="1.0" encoding="utf-8"?>
<p188:cmLst xmlns:a="http://schemas.openxmlformats.org/drawingml/2006/main" xmlns:r="http://schemas.openxmlformats.org/officeDocument/2006/relationships" xmlns:p188="http://schemas.microsoft.com/office/powerpoint/2018/8/main">
  <p188:cm id="{C107E740-E190-224A-8D44-4E50A82EA757}" authorId="{BF885FB5-0A3B-33B7-6956-64E71F0ED6F9}" created="2026-01-13T17:59:46.673">
    <pc:sldMkLst xmlns:pc="http://schemas.microsoft.com/office/powerpoint/2013/main/command">
      <pc:docMk/>
      <pc:sldMk cId="2622269136" sldId="2147483626"/>
    </pc:sldMkLst>
    <p188:txBody>
      <a:bodyPr/>
      <a:lstStyle/>
      <a:p>
        <a:r>
          <a:rPr lang="en-US"/>
          <a:t>[@Ananya Ghosh Chowdhury] and [@Jason Virtue] Please review the list of contributors. We should have the names of those that contributed, and we may take names that never show up.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F564C-F948-48F1-BC92-E66F1F7E892F}" type="datetimeFigureOut">
              <a:rPr lang="en-US" smtClean="0"/>
              <a:t>1/15/26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9A78C-D434-42A8-B9B1-5C55E4668E44}" type="slidenum">
              <a:rPr lang="en-US" smtClean="0"/>
              <a:t>‹#›</a:t>
            </a:fld>
            <a:endParaRPr lang="en-US"/>
          </a:p>
        </p:txBody>
      </p:sp>
    </p:spTree>
    <p:extLst>
      <p:ext uri="{BB962C8B-B14F-4D97-AF65-F5344CB8AC3E}">
        <p14:creationId xmlns:p14="http://schemas.microsoft.com/office/powerpoint/2010/main" val="45362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D3C35-39BE-5542-990C-46E603C57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7E77C3-4BCA-0FC6-B925-107650CD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84D32-4664-EC30-1D14-98AE67CC3CF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A5ED804-013C-B6A8-A95F-1E185B0FA8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2613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1F6AB-86C1-A27F-194E-A58CD8BB2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B7BF5-5030-2213-5DF3-EAEC6F6B4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8F2F3-01DF-028E-3129-8DFC9BC2C24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FF4A8F-75B4-F506-42D1-71D5D466EF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908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40B9-C136-8BC1-91C6-D875789DB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72573-FAFF-E7C5-3FE6-A6AA8F478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CDD0F-17CF-EE1D-B76C-32623D3E057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CFEA303-A2A6-844D-62E0-6C53F6E0BE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22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5C-1D87-D973-088D-3452977EA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7D0B7-F99E-F63E-DD06-587BE98DC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B165A-D62E-92B9-FEC9-F46EEA84EDF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25FF37E-72DC-8E4A-B506-6A0FD62E216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967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69AD8-AD90-72AF-4642-C23195AF8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75D13-5811-5036-684D-B7C60CA16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88F32-359D-9E70-E893-2397F3C17E7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79DB2B6-CAEC-CC4A-02D4-D4EA29431C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100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819-C2F5-09B3-2023-4B2FFE7EA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A2CB8-5E7B-6653-183E-81C59B6B3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BB697-C8C9-4491-AA4B-17959FF29B7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5F6105-B2A5-D311-14BD-35BD82F544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02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 Id="rId5" Type="http://schemas.openxmlformats.org/officeDocument/2006/relationships/image" Target="../media/image29.jpeg"/><Relationship Id="rId4" Type="http://schemas.openxmlformats.org/officeDocument/2006/relationships/image" Target="../media/image2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5.xml"/><Relationship Id="rId5" Type="http://schemas.openxmlformats.org/officeDocument/2006/relationships/image" Target="../media/image29.jpeg"/><Relationship Id="rId4"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6.jpeg"/><Relationship Id="rId1" Type="http://schemas.openxmlformats.org/officeDocument/2006/relationships/slideMaster" Target="../slideMasters/slideMaster5.xml"/><Relationship Id="rId4" Type="http://schemas.openxmlformats.org/officeDocument/2006/relationships/image" Target="../media/image47.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emf"/><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8.jpeg"/><Relationship Id="rId1" Type="http://schemas.openxmlformats.org/officeDocument/2006/relationships/slideMaster" Target="../slideMasters/slideMaster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9.jpeg"/><Relationship Id="rId1" Type="http://schemas.openxmlformats.org/officeDocument/2006/relationships/slideMaster" Target="../slideMasters/slideMaster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5.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0.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9.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371706"/>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1385571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1BB364-8941-4C79-AC5E-5AF1CD7E861D}"/>
              </a:ext>
              <a:ext uri="{C183D7F6-B498-43B3-948B-1728B52AA6E4}">
                <adec:decorative xmlns:adec="http://schemas.microsoft.com/office/drawing/2017/decorative" val="1"/>
              </a:ext>
            </a:extLst>
          </p:cNvPr>
          <p:cNvGrpSpPr/>
          <p:nvPr userDrawn="1"/>
        </p:nvGrpSpPr>
        <p:grpSpPr>
          <a:xfrm>
            <a:off x="580061" y="0"/>
            <a:ext cx="270544" cy="327025"/>
            <a:chOff x="580061" y="0"/>
            <a:chExt cx="270544" cy="327025"/>
          </a:xfrm>
        </p:grpSpPr>
        <p:pic>
          <p:nvPicPr>
            <p:cNvPr id="5" name="Picture 4">
              <a:extLst>
                <a:ext uri="{FF2B5EF4-FFF2-40B4-BE49-F238E27FC236}">
                  <a16:creationId xmlns:a16="http://schemas.microsoft.com/office/drawing/2014/main" id="{9BB3C73B-9E08-4012-8E20-8F3BD017BD25}"/>
                </a:ext>
              </a:extLst>
            </p:cNvPr>
            <p:cNvPicPr>
              <a:picLocks/>
            </p:cNvPicPr>
            <p:nvPr/>
          </p:nvPicPr>
          <p:blipFill rotWithShape="1">
            <a:blip r:embed="rId2"/>
            <a:srcRect l="33668" t="46245" r="60858" b="45913"/>
            <a:stretch/>
          </p:blipFill>
          <p:spPr>
            <a:xfrm>
              <a:off x="580061" y="0"/>
              <a:ext cx="270544" cy="270544"/>
            </a:xfrm>
            <a:prstGeom prst="rect">
              <a:avLst/>
            </a:prstGeom>
          </p:spPr>
        </p:pic>
        <p:sp>
          <p:nvSpPr>
            <p:cNvPr id="6" name="Rectangle 5">
              <a:extLst>
                <a:ext uri="{FF2B5EF4-FFF2-40B4-BE49-F238E27FC236}">
                  <a16:creationId xmlns:a16="http://schemas.microsoft.com/office/drawing/2014/main" id="{697C105B-0D0D-4CDB-9799-9D1B6076DB01}"/>
                </a:ext>
              </a:extLst>
            </p:cNvPr>
            <p:cNvSpPr/>
            <p:nvPr/>
          </p:nvSpPr>
          <p:spPr bwMode="auto">
            <a:xfrm>
              <a:off x="580061" y="270544"/>
              <a:ext cx="270544" cy="56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68FF0D3A-2F81-4844-BFFC-439B62EB9C58}"/>
              </a:ext>
            </a:extLst>
          </p:cNvPr>
          <p:cNvSpPr>
            <a:spLocks noGrp="1"/>
          </p:cNvSpPr>
          <p:nvPr>
            <p:ph type="title" hasCustomPrompt="1"/>
          </p:nvPr>
        </p:nvSpPr>
        <p:spPr/>
        <p:txBody>
          <a:bodyPr/>
          <a:lstStyle>
            <a:lvl1pPr>
              <a:defRPr>
                <a:solidFill>
                  <a:schemeClr val="accent1"/>
                </a:solidFill>
              </a:defRPr>
            </a:lvl1pPr>
          </a:lstStyle>
          <a:p>
            <a:r>
              <a:rPr lang="en-US"/>
              <a:t>Click to add title</a:t>
            </a:r>
          </a:p>
        </p:txBody>
      </p:sp>
      <p:sp>
        <p:nvSpPr>
          <p:cNvPr id="3" name="Text Placeholder 6">
            <a:extLst>
              <a:ext uri="{FF2B5EF4-FFF2-40B4-BE49-F238E27FC236}">
                <a16:creationId xmlns:a16="http://schemas.microsoft.com/office/drawing/2014/main" id="{7534A303-D781-4682-8A70-6F01AA70136B}"/>
              </a:ext>
            </a:extLst>
          </p:cNvPr>
          <p:cNvSpPr>
            <a:spLocks noGrp="1"/>
          </p:cNvSpPr>
          <p:nvPr>
            <p:ph type="body" sz="quarter" idx="12"/>
          </p:nvPr>
        </p:nvSpPr>
        <p:spPr>
          <a:xfrm>
            <a:off x="586739" y="1537529"/>
            <a:ext cx="11018519" cy="4504347"/>
          </a:xfrm>
        </p:spPr>
        <p:txBody>
          <a:bodyPr>
            <a:noAutofit/>
          </a:bodyPr>
          <a:lstStyle>
            <a:lvl1pPr marL="0" indent="0">
              <a:buNone/>
              <a:defRPr sz="1200"/>
            </a:lvl1pPr>
            <a:lvl2pPr>
              <a:defRPr sz="1800"/>
            </a:lvl2pPr>
            <a:lvl3pPr>
              <a:defRPr sz="1400"/>
            </a:lvl3pPr>
            <a:lvl4pPr>
              <a:defRPr sz="1200"/>
            </a:lvl4pPr>
            <a:lvl5pPr>
              <a:defRPr sz="1200"/>
            </a:lvl5pPr>
          </a:lstStyle>
          <a:p>
            <a:pPr lvl="0"/>
            <a:r>
              <a:rPr lang="en-US"/>
              <a:t>Click to edit Master text styles</a:t>
            </a:r>
          </a:p>
        </p:txBody>
      </p:sp>
      <p:cxnSp>
        <p:nvCxnSpPr>
          <p:cNvPr id="7" name="Straight Connector 6">
            <a:extLst>
              <a:ext uri="{FF2B5EF4-FFF2-40B4-BE49-F238E27FC236}">
                <a16:creationId xmlns:a16="http://schemas.microsoft.com/office/drawing/2014/main" id="{8A37038C-2801-D72B-5597-424402C952F3}"/>
              </a:ext>
              <a:ext uri="{C183D7F6-B498-43B3-948B-1728B52AA6E4}">
                <adec:decorative xmlns:adec="http://schemas.microsoft.com/office/drawing/2017/decorative" val="1"/>
              </a:ext>
            </a:extLst>
          </p:cNvPr>
          <p:cNvCxnSpPr>
            <a:cxnSpLocks/>
          </p:cNvCxnSpPr>
          <p:nvPr userDrawn="1"/>
        </p:nvCxnSpPr>
        <p:spPr>
          <a:xfrm>
            <a:off x="588263" y="1229496"/>
            <a:ext cx="11018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2264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Gri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CE9991-F46D-4272-8B12-0527AD8FC2C4}"/>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
        <p:nvSpPr>
          <p:cNvPr id="21" name="Rectangle 20">
            <a:extLst>
              <a:ext uri="{FF2B5EF4-FFF2-40B4-BE49-F238E27FC236}">
                <a16:creationId xmlns:a16="http://schemas.microsoft.com/office/drawing/2014/main" id="{246AEC4F-25E7-41C0-A56D-3352C333C474}"/>
              </a:ext>
              <a:ext uri="{C183D7F6-B498-43B3-948B-1728B52AA6E4}">
                <adec:decorative xmlns:adec="http://schemas.microsoft.com/office/drawing/2017/decorative" val="1"/>
              </a:ext>
            </a:extLst>
          </p:cNvPr>
          <p:cNvSpPr/>
          <p:nvPr userDrawn="1"/>
        </p:nvSpPr>
        <p:spPr bwMode="auto">
          <a:xfrm>
            <a:off x="588263" y="1738629"/>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D0340444-9EBE-4189-A341-59EF6E0350E8}"/>
              </a:ext>
              <a:ext uri="{C183D7F6-B498-43B3-948B-1728B52AA6E4}">
                <adec:decorative xmlns:adec="http://schemas.microsoft.com/office/drawing/2017/decorative" val="1"/>
              </a:ext>
            </a:extLst>
          </p:cNvPr>
          <p:cNvSpPr/>
          <p:nvPr userDrawn="1"/>
        </p:nvSpPr>
        <p:spPr bwMode="auto">
          <a:xfrm>
            <a:off x="1573038" y="1441449"/>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Picture Placeholder 71" descr="Icon placeholder">
            <a:extLst>
              <a:ext uri="{FF2B5EF4-FFF2-40B4-BE49-F238E27FC236}">
                <a16:creationId xmlns:a16="http://schemas.microsoft.com/office/drawing/2014/main" id="{FED90663-3B1E-4C62-BE0E-9E82F862F57E}"/>
              </a:ext>
            </a:extLst>
          </p:cNvPr>
          <p:cNvSpPr>
            <a:spLocks noGrp="1"/>
          </p:cNvSpPr>
          <p:nvPr>
            <p:ph type="pic" sz="quarter" idx="11" hasCustomPrompt="1"/>
          </p:nvPr>
        </p:nvSpPr>
        <p:spPr>
          <a:xfrm>
            <a:off x="1618482" y="1486893"/>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17" name="Text Placeholder 15">
            <a:extLst>
              <a:ext uri="{FF2B5EF4-FFF2-40B4-BE49-F238E27FC236}">
                <a16:creationId xmlns:a16="http://schemas.microsoft.com/office/drawing/2014/main" id="{50B0A2DF-05F7-4EDE-AE63-E40E1EF2556E}"/>
              </a:ext>
            </a:extLst>
          </p:cNvPr>
          <p:cNvSpPr>
            <a:spLocks noGrp="1"/>
          </p:cNvSpPr>
          <p:nvPr>
            <p:ph type="body" sz="quarter" idx="13" hasCustomPrompt="1"/>
          </p:nvPr>
        </p:nvSpPr>
        <p:spPr>
          <a:xfrm>
            <a:off x="755650" y="2402242"/>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18" name="Text Placeholder 15">
            <a:extLst>
              <a:ext uri="{FF2B5EF4-FFF2-40B4-BE49-F238E27FC236}">
                <a16:creationId xmlns:a16="http://schemas.microsoft.com/office/drawing/2014/main" id="{B6FFB173-7478-4C43-9403-F5A4582D6826}"/>
              </a:ext>
            </a:extLst>
          </p:cNvPr>
          <p:cNvSpPr>
            <a:spLocks noGrp="1"/>
          </p:cNvSpPr>
          <p:nvPr>
            <p:ph type="body" sz="quarter" idx="14" hasCustomPrompt="1"/>
          </p:nvPr>
        </p:nvSpPr>
        <p:spPr>
          <a:xfrm>
            <a:off x="755650" y="2630924"/>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2" name="Rectangle 21">
            <a:extLst>
              <a:ext uri="{FF2B5EF4-FFF2-40B4-BE49-F238E27FC236}">
                <a16:creationId xmlns:a16="http://schemas.microsoft.com/office/drawing/2014/main" id="{DEDD9AFE-6D9E-40A0-A81F-D1C149E412F5}"/>
              </a:ext>
              <a:ext uri="{C183D7F6-B498-43B3-948B-1728B52AA6E4}">
                <adec:decorative xmlns:adec="http://schemas.microsoft.com/office/drawing/2017/decorative" val="1"/>
              </a:ext>
            </a:extLst>
          </p:cNvPr>
          <p:cNvSpPr/>
          <p:nvPr userDrawn="1"/>
        </p:nvSpPr>
        <p:spPr bwMode="auto">
          <a:xfrm>
            <a:off x="3407663" y="1738629"/>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4733225-CD37-496A-9BDD-8294E50F93D5}"/>
              </a:ext>
              <a:ext uri="{C183D7F6-B498-43B3-948B-1728B52AA6E4}">
                <adec:decorative xmlns:adec="http://schemas.microsoft.com/office/drawing/2017/decorative" val="1"/>
              </a:ext>
            </a:extLst>
          </p:cNvPr>
          <p:cNvSpPr/>
          <p:nvPr userDrawn="1"/>
        </p:nvSpPr>
        <p:spPr bwMode="auto">
          <a:xfrm>
            <a:off x="4392438" y="1441449"/>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9" name="Picture Placeholder 71" descr="Icon placeholder">
            <a:extLst>
              <a:ext uri="{FF2B5EF4-FFF2-40B4-BE49-F238E27FC236}">
                <a16:creationId xmlns:a16="http://schemas.microsoft.com/office/drawing/2014/main" id="{031D67A4-A554-43F1-B949-F910745CB6A1}"/>
              </a:ext>
            </a:extLst>
          </p:cNvPr>
          <p:cNvSpPr>
            <a:spLocks noGrp="1"/>
          </p:cNvSpPr>
          <p:nvPr>
            <p:ph type="pic" sz="quarter" idx="16" hasCustomPrompt="1"/>
          </p:nvPr>
        </p:nvSpPr>
        <p:spPr>
          <a:xfrm>
            <a:off x="4436087" y="1486893"/>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55" name="Text Placeholder 15">
            <a:extLst>
              <a:ext uri="{FF2B5EF4-FFF2-40B4-BE49-F238E27FC236}">
                <a16:creationId xmlns:a16="http://schemas.microsoft.com/office/drawing/2014/main" id="{79ED49F0-3393-40B9-B8D4-6593874C8CA9}"/>
              </a:ext>
            </a:extLst>
          </p:cNvPr>
          <p:cNvSpPr>
            <a:spLocks noGrp="1"/>
          </p:cNvSpPr>
          <p:nvPr>
            <p:ph type="body" sz="quarter" idx="24" hasCustomPrompt="1"/>
          </p:nvPr>
        </p:nvSpPr>
        <p:spPr>
          <a:xfrm>
            <a:off x="3590543" y="2402242"/>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56" name="Text Placeholder 15">
            <a:extLst>
              <a:ext uri="{FF2B5EF4-FFF2-40B4-BE49-F238E27FC236}">
                <a16:creationId xmlns:a16="http://schemas.microsoft.com/office/drawing/2014/main" id="{3A9A0783-7811-4BAA-8BE3-93AC59101C82}"/>
              </a:ext>
            </a:extLst>
          </p:cNvPr>
          <p:cNvSpPr>
            <a:spLocks noGrp="1"/>
          </p:cNvSpPr>
          <p:nvPr>
            <p:ph type="body" sz="quarter" idx="25" hasCustomPrompt="1"/>
          </p:nvPr>
        </p:nvSpPr>
        <p:spPr>
          <a:xfrm>
            <a:off x="3590543" y="2630924"/>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3" name="Rectangle 22">
            <a:extLst>
              <a:ext uri="{FF2B5EF4-FFF2-40B4-BE49-F238E27FC236}">
                <a16:creationId xmlns:a16="http://schemas.microsoft.com/office/drawing/2014/main" id="{30766E98-1B0E-4714-9C34-724508F2528B}"/>
              </a:ext>
              <a:ext uri="{C183D7F6-B498-43B3-948B-1728B52AA6E4}">
                <adec:decorative xmlns:adec="http://schemas.microsoft.com/office/drawing/2017/decorative" val="1"/>
              </a:ext>
            </a:extLst>
          </p:cNvPr>
          <p:cNvSpPr/>
          <p:nvPr userDrawn="1"/>
        </p:nvSpPr>
        <p:spPr bwMode="auto">
          <a:xfrm>
            <a:off x="6227063" y="1738629"/>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42B53D80-9B75-4987-803E-C2F3C1D99C48}"/>
              </a:ext>
              <a:ext uri="{C183D7F6-B498-43B3-948B-1728B52AA6E4}">
                <adec:decorative xmlns:adec="http://schemas.microsoft.com/office/drawing/2017/decorative" val="1"/>
              </a:ext>
            </a:extLst>
          </p:cNvPr>
          <p:cNvSpPr/>
          <p:nvPr userDrawn="1"/>
        </p:nvSpPr>
        <p:spPr bwMode="auto">
          <a:xfrm>
            <a:off x="7211838" y="1441449"/>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1" name="Picture Placeholder 71" descr="Icon placeholder">
            <a:extLst>
              <a:ext uri="{FF2B5EF4-FFF2-40B4-BE49-F238E27FC236}">
                <a16:creationId xmlns:a16="http://schemas.microsoft.com/office/drawing/2014/main" id="{0496A2C7-8B68-47E5-A271-6EB60159EB26}"/>
              </a:ext>
            </a:extLst>
          </p:cNvPr>
          <p:cNvSpPr>
            <a:spLocks noGrp="1"/>
          </p:cNvSpPr>
          <p:nvPr>
            <p:ph type="pic" sz="quarter" idx="18" hasCustomPrompt="1"/>
          </p:nvPr>
        </p:nvSpPr>
        <p:spPr>
          <a:xfrm>
            <a:off x="7255487" y="1486893"/>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59" name="Text Placeholder 15">
            <a:extLst>
              <a:ext uri="{FF2B5EF4-FFF2-40B4-BE49-F238E27FC236}">
                <a16:creationId xmlns:a16="http://schemas.microsoft.com/office/drawing/2014/main" id="{26A0032D-43CD-4EE1-887A-931293121396}"/>
              </a:ext>
            </a:extLst>
          </p:cNvPr>
          <p:cNvSpPr>
            <a:spLocks noGrp="1"/>
          </p:cNvSpPr>
          <p:nvPr>
            <p:ph type="body" sz="quarter" idx="28" hasCustomPrompt="1"/>
          </p:nvPr>
        </p:nvSpPr>
        <p:spPr>
          <a:xfrm>
            <a:off x="6409943" y="2402242"/>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60" name="Text Placeholder 15">
            <a:extLst>
              <a:ext uri="{FF2B5EF4-FFF2-40B4-BE49-F238E27FC236}">
                <a16:creationId xmlns:a16="http://schemas.microsoft.com/office/drawing/2014/main" id="{2D691E5F-8722-4056-B029-D28B9BDF0931}"/>
              </a:ext>
            </a:extLst>
          </p:cNvPr>
          <p:cNvSpPr>
            <a:spLocks noGrp="1"/>
          </p:cNvSpPr>
          <p:nvPr>
            <p:ph type="body" sz="quarter" idx="29" hasCustomPrompt="1"/>
          </p:nvPr>
        </p:nvSpPr>
        <p:spPr>
          <a:xfrm>
            <a:off x="6409943" y="2630924"/>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4" name="Rectangle 23">
            <a:extLst>
              <a:ext uri="{FF2B5EF4-FFF2-40B4-BE49-F238E27FC236}">
                <a16:creationId xmlns:a16="http://schemas.microsoft.com/office/drawing/2014/main" id="{DB5A3CC0-C1C8-4FF5-90C1-D8061AE9274A}"/>
              </a:ext>
              <a:ext uri="{C183D7F6-B498-43B3-948B-1728B52AA6E4}">
                <adec:decorative xmlns:adec="http://schemas.microsoft.com/office/drawing/2017/decorative" val="1"/>
              </a:ext>
            </a:extLst>
          </p:cNvPr>
          <p:cNvSpPr/>
          <p:nvPr userDrawn="1"/>
        </p:nvSpPr>
        <p:spPr bwMode="auto">
          <a:xfrm>
            <a:off x="9046463" y="1738629"/>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3EE8118E-CE32-4D98-B218-2196B103E0B4}"/>
              </a:ext>
              <a:ext uri="{C183D7F6-B498-43B3-948B-1728B52AA6E4}">
                <adec:decorative xmlns:adec="http://schemas.microsoft.com/office/drawing/2017/decorative" val="1"/>
              </a:ext>
            </a:extLst>
          </p:cNvPr>
          <p:cNvSpPr/>
          <p:nvPr userDrawn="1"/>
        </p:nvSpPr>
        <p:spPr bwMode="auto">
          <a:xfrm>
            <a:off x="10031238" y="1441449"/>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3" name="Picture Placeholder 71" descr="Icon placeholder">
            <a:extLst>
              <a:ext uri="{FF2B5EF4-FFF2-40B4-BE49-F238E27FC236}">
                <a16:creationId xmlns:a16="http://schemas.microsoft.com/office/drawing/2014/main" id="{01B9A4D8-4749-4751-A865-02F6DE2FAD21}"/>
              </a:ext>
            </a:extLst>
          </p:cNvPr>
          <p:cNvSpPr>
            <a:spLocks noGrp="1"/>
          </p:cNvSpPr>
          <p:nvPr>
            <p:ph type="pic" sz="quarter" idx="20" hasCustomPrompt="1"/>
          </p:nvPr>
        </p:nvSpPr>
        <p:spPr>
          <a:xfrm>
            <a:off x="10074887" y="1486893"/>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63" name="Text Placeholder 15">
            <a:extLst>
              <a:ext uri="{FF2B5EF4-FFF2-40B4-BE49-F238E27FC236}">
                <a16:creationId xmlns:a16="http://schemas.microsoft.com/office/drawing/2014/main" id="{E975A030-D6EA-493F-AF66-2924F09D394A}"/>
              </a:ext>
            </a:extLst>
          </p:cNvPr>
          <p:cNvSpPr>
            <a:spLocks noGrp="1"/>
          </p:cNvSpPr>
          <p:nvPr>
            <p:ph type="body" sz="quarter" idx="32" hasCustomPrompt="1"/>
          </p:nvPr>
        </p:nvSpPr>
        <p:spPr>
          <a:xfrm>
            <a:off x="9229343" y="2402242"/>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64" name="Text Placeholder 15">
            <a:extLst>
              <a:ext uri="{FF2B5EF4-FFF2-40B4-BE49-F238E27FC236}">
                <a16:creationId xmlns:a16="http://schemas.microsoft.com/office/drawing/2014/main" id="{4FF69270-4525-4E2C-B8EC-3F81CDD22B07}"/>
              </a:ext>
            </a:extLst>
          </p:cNvPr>
          <p:cNvSpPr>
            <a:spLocks noGrp="1"/>
          </p:cNvSpPr>
          <p:nvPr>
            <p:ph type="body" sz="quarter" idx="33" hasCustomPrompt="1"/>
          </p:nvPr>
        </p:nvSpPr>
        <p:spPr>
          <a:xfrm>
            <a:off x="9229343" y="2630924"/>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14" name="Rectangle 13">
            <a:extLst>
              <a:ext uri="{FF2B5EF4-FFF2-40B4-BE49-F238E27FC236}">
                <a16:creationId xmlns:a16="http://schemas.microsoft.com/office/drawing/2014/main" id="{3B3D4A77-48C1-43FD-BB5A-853F4DCB23DB}"/>
              </a:ext>
              <a:ext uri="{C183D7F6-B498-43B3-948B-1728B52AA6E4}">
                <adec:decorative xmlns:adec="http://schemas.microsoft.com/office/drawing/2017/decorative" val="1"/>
              </a:ext>
            </a:extLst>
          </p:cNvPr>
          <p:cNvSpPr/>
          <p:nvPr userDrawn="1"/>
        </p:nvSpPr>
        <p:spPr bwMode="auto">
          <a:xfrm>
            <a:off x="588263" y="4284401"/>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224EA5E-BADF-4AD8-BFF4-326B4A194FE9}"/>
              </a:ext>
              <a:ext uri="{C183D7F6-B498-43B3-948B-1728B52AA6E4}">
                <adec:decorative xmlns:adec="http://schemas.microsoft.com/office/drawing/2017/decorative" val="1"/>
              </a:ext>
            </a:extLst>
          </p:cNvPr>
          <p:cNvSpPr/>
          <p:nvPr userDrawn="1"/>
        </p:nvSpPr>
        <p:spPr bwMode="auto">
          <a:xfrm>
            <a:off x="1573038" y="3987221"/>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8" name="Picture Placeholder 71" descr="Icon placeholder">
            <a:extLst>
              <a:ext uri="{FF2B5EF4-FFF2-40B4-BE49-F238E27FC236}">
                <a16:creationId xmlns:a16="http://schemas.microsoft.com/office/drawing/2014/main" id="{AA90A544-F39C-4710-9484-E0C55DE0E7C4}"/>
              </a:ext>
            </a:extLst>
          </p:cNvPr>
          <p:cNvSpPr>
            <a:spLocks noGrp="1"/>
          </p:cNvSpPr>
          <p:nvPr>
            <p:ph type="pic" sz="quarter" idx="15" hasCustomPrompt="1"/>
          </p:nvPr>
        </p:nvSpPr>
        <p:spPr>
          <a:xfrm>
            <a:off x="1618482" y="4029075"/>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53" name="Text Placeholder 15">
            <a:extLst>
              <a:ext uri="{FF2B5EF4-FFF2-40B4-BE49-F238E27FC236}">
                <a16:creationId xmlns:a16="http://schemas.microsoft.com/office/drawing/2014/main" id="{DD7F6D17-61A5-47B1-AF14-71B2D8ACD81B}"/>
              </a:ext>
            </a:extLst>
          </p:cNvPr>
          <p:cNvSpPr>
            <a:spLocks noGrp="1"/>
          </p:cNvSpPr>
          <p:nvPr>
            <p:ph type="body" sz="quarter" idx="22" hasCustomPrompt="1"/>
          </p:nvPr>
        </p:nvSpPr>
        <p:spPr>
          <a:xfrm>
            <a:off x="755650" y="4948389"/>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54" name="Text Placeholder 15">
            <a:extLst>
              <a:ext uri="{FF2B5EF4-FFF2-40B4-BE49-F238E27FC236}">
                <a16:creationId xmlns:a16="http://schemas.microsoft.com/office/drawing/2014/main" id="{85F318EB-A1BD-4F5F-BE6F-CF3A70E9F7F9}"/>
              </a:ext>
            </a:extLst>
          </p:cNvPr>
          <p:cNvSpPr>
            <a:spLocks noGrp="1"/>
          </p:cNvSpPr>
          <p:nvPr>
            <p:ph type="body" sz="quarter" idx="23" hasCustomPrompt="1"/>
          </p:nvPr>
        </p:nvSpPr>
        <p:spPr>
          <a:xfrm>
            <a:off x="755650" y="5177071"/>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15" name="Rectangle 14">
            <a:extLst>
              <a:ext uri="{FF2B5EF4-FFF2-40B4-BE49-F238E27FC236}">
                <a16:creationId xmlns:a16="http://schemas.microsoft.com/office/drawing/2014/main" id="{38270F42-38B7-4372-935F-9F1434CF1E8F}"/>
              </a:ext>
              <a:ext uri="{C183D7F6-B498-43B3-948B-1728B52AA6E4}">
                <adec:decorative xmlns:adec="http://schemas.microsoft.com/office/drawing/2017/decorative" val="1"/>
              </a:ext>
            </a:extLst>
          </p:cNvPr>
          <p:cNvSpPr/>
          <p:nvPr userDrawn="1"/>
        </p:nvSpPr>
        <p:spPr bwMode="auto">
          <a:xfrm>
            <a:off x="3407663" y="4284401"/>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82A74931-D5BF-4712-BFD9-744B328ADAC3}"/>
              </a:ext>
              <a:ext uri="{C183D7F6-B498-43B3-948B-1728B52AA6E4}">
                <adec:decorative xmlns:adec="http://schemas.microsoft.com/office/drawing/2017/decorative" val="1"/>
              </a:ext>
            </a:extLst>
          </p:cNvPr>
          <p:cNvSpPr/>
          <p:nvPr userDrawn="1"/>
        </p:nvSpPr>
        <p:spPr bwMode="auto">
          <a:xfrm>
            <a:off x="4392438" y="3987221"/>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0" name="Picture Placeholder 71" descr="Icon placeholder">
            <a:extLst>
              <a:ext uri="{FF2B5EF4-FFF2-40B4-BE49-F238E27FC236}">
                <a16:creationId xmlns:a16="http://schemas.microsoft.com/office/drawing/2014/main" id="{B6A97847-6623-4769-A9EA-7EE0B20F9606}"/>
              </a:ext>
            </a:extLst>
          </p:cNvPr>
          <p:cNvSpPr>
            <a:spLocks noGrp="1"/>
          </p:cNvSpPr>
          <p:nvPr>
            <p:ph type="pic" sz="quarter" idx="17" hasCustomPrompt="1"/>
          </p:nvPr>
        </p:nvSpPr>
        <p:spPr>
          <a:xfrm>
            <a:off x="4436087" y="4029075"/>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57" name="Text Placeholder 15">
            <a:extLst>
              <a:ext uri="{FF2B5EF4-FFF2-40B4-BE49-F238E27FC236}">
                <a16:creationId xmlns:a16="http://schemas.microsoft.com/office/drawing/2014/main" id="{634EF0A6-735A-471F-BEAF-776E6D444399}"/>
              </a:ext>
            </a:extLst>
          </p:cNvPr>
          <p:cNvSpPr>
            <a:spLocks noGrp="1"/>
          </p:cNvSpPr>
          <p:nvPr>
            <p:ph type="body" sz="quarter" idx="26" hasCustomPrompt="1"/>
          </p:nvPr>
        </p:nvSpPr>
        <p:spPr>
          <a:xfrm>
            <a:off x="3590543" y="4948389"/>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58" name="Text Placeholder 15">
            <a:extLst>
              <a:ext uri="{FF2B5EF4-FFF2-40B4-BE49-F238E27FC236}">
                <a16:creationId xmlns:a16="http://schemas.microsoft.com/office/drawing/2014/main" id="{7F6354F3-9562-4FA7-BD4B-E4B28670F479}"/>
              </a:ext>
            </a:extLst>
          </p:cNvPr>
          <p:cNvSpPr>
            <a:spLocks noGrp="1"/>
          </p:cNvSpPr>
          <p:nvPr>
            <p:ph type="body" sz="quarter" idx="27" hasCustomPrompt="1"/>
          </p:nvPr>
        </p:nvSpPr>
        <p:spPr>
          <a:xfrm>
            <a:off x="3590543" y="5177071"/>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19" name="Rectangle 18">
            <a:extLst>
              <a:ext uri="{FF2B5EF4-FFF2-40B4-BE49-F238E27FC236}">
                <a16:creationId xmlns:a16="http://schemas.microsoft.com/office/drawing/2014/main" id="{A721CD2D-2F2A-49BE-865F-419F9E161AF0}"/>
              </a:ext>
              <a:ext uri="{C183D7F6-B498-43B3-948B-1728B52AA6E4}">
                <adec:decorative xmlns:adec="http://schemas.microsoft.com/office/drawing/2017/decorative" val="1"/>
              </a:ext>
            </a:extLst>
          </p:cNvPr>
          <p:cNvSpPr/>
          <p:nvPr userDrawn="1"/>
        </p:nvSpPr>
        <p:spPr bwMode="auto">
          <a:xfrm>
            <a:off x="6227063" y="4284401"/>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A7A456C-8C88-4C32-97C9-61F82756A1C5}"/>
              </a:ext>
              <a:ext uri="{C183D7F6-B498-43B3-948B-1728B52AA6E4}">
                <adec:decorative xmlns:adec="http://schemas.microsoft.com/office/drawing/2017/decorative" val="1"/>
              </a:ext>
            </a:extLst>
          </p:cNvPr>
          <p:cNvSpPr/>
          <p:nvPr userDrawn="1"/>
        </p:nvSpPr>
        <p:spPr bwMode="auto">
          <a:xfrm>
            <a:off x="7211838" y="3987221"/>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2" name="Picture Placeholder 71" descr="Icon placeholder">
            <a:extLst>
              <a:ext uri="{FF2B5EF4-FFF2-40B4-BE49-F238E27FC236}">
                <a16:creationId xmlns:a16="http://schemas.microsoft.com/office/drawing/2014/main" id="{FEB1C94D-4D4E-4D20-A021-453C260165ED}"/>
              </a:ext>
            </a:extLst>
          </p:cNvPr>
          <p:cNvSpPr>
            <a:spLocks noGrp="1"/>
          </p:cNvSpPr>
          <p:nvPr>
            <p:ph type="pic" sz="quarter" idx="19" hasCustomPrompt="1"/>
          </p:nvPr>
        </p:nvSpPr>
        <p:spPr>
          <a:xfrm>
            <a:off x="7255487" y="4029075"/>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61" name="Text Placeholder 15">
            <a:extLst>
              <a:ext uri="{FF2B5EF4-FFF2-40B4-BE49-F238E27FC236}">
                <a16:creationId xmlns:a16="http://schemas.microsoft.com/office/drawing/2014/main" id="{269B39A9-CDB0-42A4-90EF-96F21A07BF56}"/>
              </a:ext>
            </a:extLst>
          </p:cNvPr>
          <p:cNvSpPr>
            <a:spLocks noGrp="1"/>
          </p:cNvSpPr>
          <p:nvPr>
            <p:ph type="body" sz="quarter" idx="30" hasCustomPrompt="1"/>
          </p:nvPr>
        </p:nvSpPr>
        <p:spPr>
          <a:xfrm>
            <a:off x="6409943" y="4948389"/>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62" name="Text Placeholder 15">
            <a:extLst>
              <a:ext uri="{FF2B5EF4-FFF2-40B4-BE49-F238E27FC236}">
                <a16:creationId xmlns:a16="http://schemas.microsoft.com/office/drawing/2014/main" id="{2EA0EBC4-0815-4C7B-BAE9-435E052401BB}"/>
              </a:ext>
            </a:extLst>
          </p:cNvPr>
          <p:cNvSpPr>
            <a:spLocks noGrp="1"/>
          </p:cNvSpPr>
          <p:nvPr>
            <p:ph type="body" sz="quarter" idx="31" hasCustomPrompt="1"/>
          </p:nvPr>
        </p:nvSpPr>
        <p:spPr>
          <a:xfrm>
            <a:off x="6409943" y="5177071"/>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0" name="Rectangle 19">
            <a:extLst>
              <a:ext uri="{FF2B5EF4-FFF2-40B4-BE49-F238E27FC236}">
                <a16:creationId xmlns:a16="http://schemas.microsoft.com/office/drawing/2014/main" id="{C7F175EA-B4D5-40A9-BD1A-935D7D9D7F47}"/>
              </a:ext>
              <a:ext uri="{C183D7F6-B498-43B3-948B-1728B52AA6E4}">
                <adec:decorative xmlns:adec="http://schemas.microsoft.com/office/drawing/2017/decorative" val="1"/>
              </a:ext>
            </a:extLst>
          </p:cNvPr>
          <p:cNvSpPr/>
          <p:nvPr userDrawn="1"/>
        </p:nvSpPr>
        <p:spPr bwMode="auto">
          <a:xfrm>
            <a:off x="9046463" y="4284401"/>
            <a:ext cx="2560320" cy="19888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838EC4E9-8425-4A67-8BE7-454ECB22E92A}"/>
              </a:ext>
              <a:ext uri="{C183D7F6-B498-43B3-948B-1728B52AA6E4}">
                <adec:decorative xmlns:adec="http://schemas.microsoft.com/office/drawing/2017/decorative" val="1"/>
              </a:ext>
            </a:extLst>
          </p:cNvPr>
          <p:cNvSpPr/>
          <p:nvPr userDrawn="1"/>
        </p:nvSpPr>
        <p:spPr bwMode="auto">
          <a:xfrm>
            <a:off x="10031238" y="3987221"/>
            <a:ext cx="590770" cy="590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4" name="Picture Placeholder 71" descr="Icon placeholder">
            <a:extLst>
              <a:ext uri="{FF2B5EF4-FFF2-40B4-BE49-F238E27FC236}">
                <a16:creationId xmlns:a16="http://schemas.microsoft.com/office/drawing/2014/main" id="{4F36E2F8-EF24-487A-AF8E-E1CCD55BD2CF}"/>
              </a:ext>
            </a:extLst>
          </p:cNvPr>
          <p:cNvSpPr>
            <a:spLocks noGrp="1"/>
          </p:cNvSpPr>
          <p:nvPr>
            <p:ph type="pic" sz="quarter" idx="21" hasCustomPrompt="1"/>
          </p:nvPr>
        </p:nvSpPr>
        <p:spPr>
          <a:xfrm>
            <a:off x="10074887" y="4029075"/>
            <a:ext cx="503472" cy="503472"/>
          </a:xfrm>
          <a:solidFill>
            <a:schemeClr val="accent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65" name="Text Placeholder 15">
            <a:extLst>
              <a:ext uri="{FF2B5EF4-FFF2-40B4-BE49-F238E27FC236}">
                <a16:creationId xmlns:a16="http://schemas.microsoft.com/office/drawing/2014/main" id="{F6A42BA1-9FE2-4240-AD1B-8793CE5A8BF1}"/>
              </a:ext>
            </a:extLst>
          </p:cNvPr>
          <p:cNvSpPr>
            <a:spLocks noGrp="1"/>
          </p:cNvSpPr>
          <p:nvPr>
            <p:ph type="body" sz="quarter" idx="34" hasCustomPrompt="1"/>
          </p:nvPr>
        </p:nvSpPr>
        <p:spPr>
          <a:xfrm>
            <a:off x="9229343" y="4948389"/>
            <a:ext cx="2194560" cy="184666"/>
          </a:xfrm>
        </p:spPr>
        <p:txBody>
          <a:bodyPr wrap="square" lIns="0" tIns="0" rIns="0" bIns="0" anchor="b">
            <a:spAutoFit/>
          </a:bodyPr>
          <a:lstStyle>
            <a:lvl1pPr marL="0" indent="0" algn="l">
              <a:spcBef>
                <a:spcPts val="0"/>
              </a:spcBef>
              <a:buNone/>
              <a:defRPr sz="12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66" name="Text Placeholder 15">
            <a:extLst>
              <a:ext uri="{FF2B5EF4-FFF2-40B4-BE49-F238E27FC236}">
                <a16:creationId xmlns:a16="http://schemas.microsoft.com/office/drawing/2014/main" id="{F5D95750-E0B8-4C62-87E8-34FF2A8ACFC7}"/>
              </a:ext>
            </a:extLst>
          </p:cNvPr>
          <p:cNvSpPr>
            <a:spLocks noGrp="1"/>
          </p:cNvSpPr>
          <p:nvPr>
            <p:ph type="body" sz="quarter" idx="35" hasCustomPrompt="1"/>
          </p:nvPr>
        </p:nvSpPr>
        <p:spPr>
          <a:xfrm>
            <a:off x="9229343" y="5177071"/>
            <a:ext cx="2194560" cy="914400"/>
          </a:xfrm>
        </p:spPr>
        <p:txBody>
          <a:bodyPr wrap="square" lIns="0" tIns="0" rIns="0" bIns="0" anchor="t">
            <a:noAutofit/>
          </a:bodyPr>
          <a:lstStyle>
            <a:lvl1pPr marL="0" indent="0" algn="l">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Tree>
    <p:extLst>
      <p:ext uri="{BB962C8B-B14F-4D97-AF65-F5344CB8AC3E}">
        <p14:creationId xmlns:p14="http://schemas.microsoft.com/office/powerpoint/2010/main" val="15756452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ertical Title One Column">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0EDDAA-52D2-4250-8D84-6EBF12523B9E}"/>
              </a:ext>
              <a:ext uri="{C183D7F6-B498-43B3-948B-1728B52AA6E4}">
                <adec:decorative xmlns:adec="http://schemas.microsoft.com/office/drawing/2017/decorative" val="1"/>
              </a:ext>
            </a:extLst>
          </p:cNvPr>
          <p:cNvSpPr/>
          <p:nvPr userDrawn="1"/>
        </p:nvSpPr>
        <p:spPr bwMode="auto">
          <a:xfrm>
            <a:off x="0" y="0"/>
            <a:ext cx="379412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72" name="Picture 71">
            <a:extLst>
              <a:ext uri="{FF2B5EF4-FFF2-40B4-BE49-F238E27FC236}">
                <a16:creationId xmlns:a16="http://schemas.microsoft.com/office/drawing/2014/main" id="{BEABD900-F98D-463F-85A3-748C7EB270AF}"/>
              </a:ext>
              <a:ext uri="{C183D7F6-B498-43B3-948B-1728B52AA6E4}">
                <adec:decorative xmlns:adec="http://schemas.microsoft.com/office/drawing/2017/decorative" val="1"/>
              </a:ext>
            </a:extLst>
          </p:cNvPr>
          <p:cNvPicPr>
            <a:picLocks noChangeAspect="1"/>
          </p:cNvPicPr>
          <p:nvPr userDrawn="1"/>
        </p:nvPicPr>
        <p:blipFill rotWithShape="1">
          <a:blip r:embed="rId2"/>
          <a:srcRect t="13619" r="68880" b="13619"/>
          <a:stretch/>
        </p:blipFill>
        <p:spPr>
          <a:xfrm>
            <a:off x="0" y="0"/>
            <a:ext cx="3794126" cy="6858000"/>
          </a:xfrm>
          <a:prstGeom prst="rect">
            <a:avLst/>
          </a:prstGeom>
        </p:spPr>
      </p:pic>
      <p:sp>
        <p:nvSpPr>
          <p:cNvPr id="52" name="Rectangle 51">
            <a:extLst>
              <a:ext uri="{FF2B5EF4-FFF2-40B4-BE49-F238E27FC236}">
                <a16:creationId xmlns:a16="http://schemas.microsoft.com/office/drawing/2014/main" id="{54112B1D-FBFE-4347-B03F-3AC211C689D1}"/>
              </a:ext>
              <a:ext uri="{C183D7F6-B498-43B3-948B-1728B52AA6E4}">
                <adec:decorative xmlns:adec="http://schemas.microsoft.com/office/drawing/2017/decorative" val="1"/>
              </a:ext>
            </a:extLst>
          </p:cNvPr>
          <p:cNvSpPr/>
          <p:nvPr userDrawn="1"/>
        </p:nvSpPr>
        <p:spPr bwMode="auto">
          <a:xfrm>
            <a:off x="0" y="0"/>
            <a:ext cx="3794126" cy="685800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14C1E54D-C9A9-4539-A893-5B83E7089369}"/>
              </a:ext>
              <a:ext uri="{C183D7F6-B498-43B3-948B-1728B52AA6E4}">
                <adec:decorative xmlns:adec="http://schemas.microsoft.com/office/drawing/2017/decorative" val="1"/>
              </a:ext>
            </a:extLst>
          </p:cNvPr>
          <p:cNvSpPr/>
          <p:nvPr userDrawn="1"/>
        </p:nvSpPr>
        <p:spPr bwMode="auto">
          <a:xfrm>
            <a:off x="3794126" y="1463040"/>
            <a:ext cx="8397874" cy="53949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ts val="100"/>
              </a:spcBef>
              <a:spcAft>
                <a:spcPts val="100"/>
              </a:spcAft>
            </a:pPr>
            <a:endParaRPr lang="en-IN" sz="2000">
              <a:solidFill>
                <a:srgbClr val="FFFFFF"/>
              </a:solidFill>
              <a:latin typeface="Segoe UI"/>
              <a:cs typeface="Segoe UI" pitchFamily="34" charset="0"/>
            </a:endParaRPr>
          </a:p>
        </p:txBody>
      </p:sp>
      <p:sp>
        <p:nvSpPr>
          <p:cNvPr id="6" name="Title 5">
            <a:extLst>
              <a:ext uri="{FF2B5EF4-FFF2-40B4-BE49-F238E27FC236}">
                <a16:creationId xmlns:a16="http://schemas.microsoft.com/office/drawing/2014/main" id="{C4CE9991-F46D-4272-8B12-0527AD8FC2C4}"/>
              </a:ext>
            </a:extLst>
          </p:cNvPr>
          <p:cNvSpPr>
            <a:spLocks noGrp="1"/>
          </p:cNvSpPr>
          <p:nvPr>
            <p:ph type="title" hasCustomPrompt="1"/>
          </p:nvPr>
        </p:nvSpPr>
        <p:spPr>
          <a:xfrm>
            <a:off x="4290060" y="536575"/>
            <a:ext cx="7315200" cy="498598"/>
          </a:xfrm>
        </p:spPr>
        <p:txBody>
          <a:bodyPr/>
          <a:lstStyle>
            <a:lvl1pPr>
              <a:defRPr>
                <a:solidFill>
                  <a:schemeClr val="accent1"/>
                </a:solidFill>
              </a:defRPr>
            </a:lvl1pPr>
          </a:lstStyle>
          <a:p>
            <a:r>
              <a:rPr lang="en-US"/>
              <a:t>Click to add title</a:t>
            </a:r>
            <a:endParaRPr lang="en-IN"/>
          </a:p>
        </p:txBody>
      </p:sp>
      <p:sp>
        <p:nvSpPr>
          <p:cNvPr id="68" name="Picture Placeholder 71" descr="Image placeholder">
            <a:extLst>
              <a:ext uri="{FF2B5EF4-FFF2-40B4-BE49-F238E27FC236}">
                <a16:creationId xmlns:a16="http://schemas.microsoft.com/office/drawing/2014/main" id="{9EC234BB-A2B5-417B-9710-E002D5F71733}"/>
              </a:ext>
            </a:extLst>
          </p:cNvPr>
          <p:cNvSpPr>
            <a:spLocks noGrp="1"/>
          </p:cNvSpPr>
          <p:nvPr>
            <p:ph type="pic" sz="quarter" idx="11" hasCustomPrompt="1"/>
          </p:nvPr>
        </p:nvSpPr>
        <p:spPr>
          <a:xfrm>
            <a:off x="593726" y="1443988"/>
            <a:ext cx="3200400" cy="32004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pic>
        <p:nvPicPr>
          <p:cNvPr id="2" name="Picture 1" descr="SE&amp;O Americas Logo">
            <a:extLst>
              <a:ext uri="{FF2B5EF4-FFF2-40B4-BE49-F238E27FC236}">
                <a16:creationId xmlns:a16="http://schemas.microsoft.com/office/drawing/2014/main" id="{6BCB53EF-9AF6-8B41-F9BA-4CAD4B2D4217}"/>
              </a:ext>
            </a:extLst>
          </p:cNvPr>
          <p:cNvPicPr>
            <a:picLocks noChangeAspect="1"/>
          </p:cNvPicPr>
          <p:nvPr userDrawn="1"/>
        </p:nvPicPr>
        <p:blipFill>
          <a:blip r:embed="rId3"/>
          <a:srcRect/>
          <a:stretch/>
        </p:blipFill>
        <p:spPr>
          <a:xfrm>
            <a:off x="589903" y="5667573"/>
            <a:ext cx="591198" cy="591196"/>
          </a:xfrm>
          <a:prstGeom prst="rect">
            <a:avLst/>
          </a:prstGeom>
        </p:spPr>
      </p:pic>
      <p:sp>
        <p:nvSpPr>
          <p:cNvPr id="74" name="Text Placeholder 6">
            <a:extLst>
              <a:ext uri="{FF2B5EF4-FFF2-40B4-BE49-F238E27FC236}">
                <a16:creationId xmlns:a16="http://schemas.microsoft.com/office/drawing/2014/main" id="{8E8BE061-7C22-4876-BF0B-6011E1319795}"/>
              </a:ext>
            </a:extLst>
          </p:cNvPr>
          <p:cNvSpPr>
            <a:spLocks noGrp="1"/>
          </p:cNvSpPr>
          <p:nvPr>
            <p:ph type="body" sz="quarter" idx="12"/>
          </p:nvPr>
        </p:nvSpPr>
        <p:spPr>
          <a:xfrm>
            <a:off x="4290060" y="2066924"/>
            <a:ext cx="7315200" cy="4202113"/>
          </a:xfrm>
        </p:spPr>
        <p:txBody>
          <a:bodyPr>
            <a:noAutofit/>
          </a:bodyPr>
          <a:lstStyle>
            <a:lvl1pPr marL="0" indent="0">
              <a:lnSpc>
                <a:spcPct val="150000"/>
              </a:lnSpc>
              <a:buNone/>
              <a:defRPr sz="1200"/>
            </a:lvl1pPr>
            <a:lvl2pPr>
              <a:defRPr sz="1800"/>
            </a:lvl2pPr>
            <a:lvl3pPr>
              <a:defRPr sz="14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54146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ertical Title and Two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637B8D-A50E-484A-A541-590BCD15722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7247"/>
          <a:stretch/>
        </p:blipFill>
        <p:spPr>
          <a:xfrm>
            <a:off x="0" y="0"/>
            <a:ext cx="3794126" cy="6858000"/>
          </a:xfrm>
          <a:prstGeom prst="rect">
            <a:avLst/>
          </a:prstGeom>
        </p:spPr>
      </p:pic>
      <p:sp>
        <p:nvSpPr>
          <p:cNvPr id="52" name="Rectangle 51">
            <a:extLst>
              <a:ext uri="{FF2B5EF4-FFF2-40B4-BE49-F238E27FC236}">
                <a16:creationId xmlns:a16="http://schemas.microsoft.com/office/drawing/2014/main" id="{54112B1D-FBFE-4347-B03F-3AC211C689D1}"/>
              </a:ext>
              <a:ext uri="{C183D7F6-B498-43B3-948B-1728B52AA6E4}">
                <adec:decorative xmlns:adec="http://schemas.microsoft.com/office/drawing/2017/decorative" val="1"/>
              </a:ext>
            </a:extLst>
          </p:cNvPr>
          <p:cNvSpPr/>
          <p:nvPr userDrawn="1"/>
        </p:nvSpPr>
        <p:spPr bwMode="auto">
          <a:xfrm>
            <a:off x="0" y="0"/>
            <a:ext cx="3794126" cy="685800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B057B3D-F1F0-498E-A1FA-44EC14F980BA}"/>
              </a:ext>
              <a:ext uri="{C183D7F6-B498-43B3-948B-1728B52AA6E4}">
                <adec:decorative xmlns:adec="http://schemas.microsoft.com/office/drawing/2017/decorative" val="1"/>
              </a:ext>
            </a:extLst>
          </p:cNvPr>
          <p:cNvSpPr/>
          <p:nvPr userDrawn="1"/>
        </p:nvSpPr>
        <p:spPr bwMode="auto">
          <a:xfrm>
            <a:off x="4053840" y="0"/>
            <a:ext cx="813816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ts val="100"/>
              </a:spcBef>
              <a:spcAft>
                <a:spcPts val="100"/>
              </a:spcAft>
            </a:pPr>
            <a:endParaRPr lang="en-IN" sz="2000">
              <a:solidFill>
                <a:srgbClr val="FFFFFF"/>
              </a:solidFill>
              <a:latin typeface="Segoe UI"/>
              <a:cs typeface="Segoe UI" pitchFamily="34" charset="0"/>
            </a:endParaRPr>
          </a:p>
        </p:txBody>
      </p:sp>
      <p:sp>
        <p:nvSpPr>
          <p:cNvPr id="6" name="Title 5">
            <a:extLst>
              <a:ext uri="{FF2B5EF4-FFF2-40B4-BE49-F238E27FC236}">
                <a16:creationId xmlns:a16="http://schemas.microsoft.com/office/drawing/2014/main" id="{C4CE9991-F46D-4272-8B12-0527AD8FC2C4}"/>
              </a:ext>
            </a:extLst>
          </p:cNvPr>
          <p:cNvSpPr>
            <a:spLocks noGrp="1"/>
          </p:cNvSpPr>
          <p:nvPr>
            <p:ph type="title" hasCustomPrompt="1"/>
          </p:nvPr>
        </p:nvSpPr>
        <p:spPr>
          <a:xfrm>
            <a:off x="4290060" y="536575"/>
            <a:ext cx="7315200" cy="498598"/>
          </a:xfrm>
        </p:spPr>
        <p:txBody>
          <a:bodyPr/>
          <a:lstStyle>
            <a:lvl1pPr>
              <a:defRPr>
                <a:solidFill>
                  <a:schemeClr val="accent1"/>
                </a:solidFill>
              </a:defRPr>
            </a:lvl1pPr>
          </a:lstStyle>
          <a:p>
            <a:r>
              <a:rPr lang="en-US"/>
              <a:t>Click to add title</a:t>
            </a:r>
            <a:endParaRPr lang="en-IN"/>
          </a:p>
        </p:txBody>
      </p:sp>
      <p:sp>
        <p:nvSpPr>
          <p:cNvPr id="68" name="Picture Placeholder 71" descr="Image placeholder">
            <a:extLst>
              <a:ext uri="{FF2B5EF4-FFF2-40B4-BE49-F238E27FC236}">
                <a16:creationId xmlns:a16="http://schemas.microsoft.com/office/drawing/2014/main" id="{9EC234BB-A2B5-417B-9710-E002D5F71733}"/>
              </a:ext>
            </a:extLst>
          </p:cNvPr>
          <p:cNvSpPr>
            <a:spLocks noGrp="1"/>
          </p:cNvSpPr>
          <p:nvPr>
            <p:ph type="pic" sz="quarter" idx="11" hasCustomPrompt="1"/>
          </p:nvPr>
        </p:nvSpPr>
        <p:spPr>
          <a:xfrm>
            <a:off x="593726" y="1443988"/>
            <a:ext cx="3200400" cy="32004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pic>
        <p:nvPicPr>
          <p:cNvPr id="2" name="Picture 1" descr="SE&amp;O Americas Logo">
            <a:extLst>
              <a:ext uri="{FF2B5EF4-FFF2-40B4-BE49-F238E27FC236}">
                <a16:creationId xmlns:a16="http://schemas.microsoft.com/office/drawing/2014/main" id="{338127FF-5FE2-E4C0-27AE-FB9AA2B727B1}"/>
              </a:ext>
            </a:extLst>
          </p:cNvPr>
          <p:cNvPicPr>
            <a:picLocks noChangeAspect="1"/>
          </p:cNvPicPr>
          <p:nvPr userDrawn="1"/>
        </p:nvPicPr>
        <p:blipFill>
          <a:blip r:embed="rId3"/>
          <a:srcRect/>
          <a:stretch/>
        </p:blipFill>
        <p:spPr>
          <a:xfrm>
            <a:off x="589903" y="5667573"/>
            <a:ext cx="591198" cy="591196"/>
          </a:xfrm>
          <a:prstGeom prst="rect">
            <a:avLst/>
          </a:prstGeom>
        </p:spPr>
      </p:pic>
      <p:sp>
        <p:nvSpPr>
          <p:cNvPr id="74" name="Text Placeholder 6">
            <a:extLst>
              <a:ext uri="{FF2B5EF4-FFF2-40B4-BE49-F238E27FC236}">
                <a16:creationId xmlns:a16="http://schemas.microsoft.com/office/drawing/2014/main" id="{8E8BE061-7C22-4876-BF0B-6011E1319795}"/>
              </a:ext>
            </a:extLst>
          </p:cNvPr>
          <p:cNvSpPr>
            <a:spLocks noGrp="1"/>
          </p:cNvSpPr>
          <p:nvPr>
            <p:ph type="body" sz="quarter" idx="12"/>
          </p:nvPr>
        </p:nvSpPr>
        <p:spPr>
          <a:xfrm>
            <a:off x="4290060" y="1443988"/>
            <a:ext cx="3474720" cy="4572000"/>
          </a:xfrm>
        </p:spPr>
        <p:txBody>
          <a:bodyPr>
            <a:noAutofit/>
          </a:bodyPr>
          <a:lstStyle>
            <a:lvl1pPr marL="0" indent="0">
              <a:lnSpc>
                <a:spcPct val="100000"/>
              </a:lnSpc>
              <a:buNone/>
              <a:defRPr sz="1200"/>
            </a:lvl1pPr>
            <a:lvl2pPr>
              <a:defRPr sz="1800"/>
            </a:lvl2pPr>
            <a:lvl3pPr>
              <a:defRPr sz="1400"/>
            </a:lvl3pPr>
            <a:lvl4pPr>
              <a:defRPr sz="1200"/>
            </a:lvl4pPr>
            <a:lvl5pPr>
              <a:defRPr sz="1200"/>
            </a:lvl5pPr>
          </a:lstStyle>
          <a:p>
            <a:pPr lvl="0"/>
            <a:r>
              <a:rPr lang="en-US"/>
              <a:t>Click to edit Master text styles</a:t>
            </a:r>
          </a:p>
        </p:txBody>
      </p:sp>
      <p:sp>
        <p:nvSpPr>
          <p:cNvPr id="12" name="Text Placeholder 6">
            <a:extLst>
              <a:ext uri="{FF2B5EF4-FFF2-40B4-BE49-F238E27FC236}">
                <a16:creationId xmlns:a16="http://schemas.microsoft.com/office/drawing/2014/main" id="{48203C2E-836C-47C0-808A-B79D9C0A2091}"/>
              </a:ext>
            </a:extLst>
          </p:cNvPr>
          <p:cNvSpPr>
            <a:spLocks noGrp="1"/>
          </p:cNvSpPr>
          <p:nvPr>
            <p:ph type="body" sz="quarter" idx="13"/>
          </p:nvPr>
        </p:nvSpPr>
        <p:spPr>
          <a:xfrm>
            <a:off x="8130540" y="1443988"/>
            <a:ext cx="3474720" cy="4572000"/>
          </a:xfrm>
        </p:spPr>
        <p:txBody>
          <a:bodyPr>
            <a:noAutofit/>
          </a:bodyPr>
          <a:lstStyle>
            <a:lvl1pPr marL="0" indent="0">
              <a:lnSpc>
                <a:spcPct val="100000"/>
              </a:lnSpc>
              <a:buNone/>
              <a:defRPr sz="1200"/>
            </a:lvl1pPr>
            <a:lvl2pPr>
              <a:defRPr sz="1800"/>
            </a:lvl2pPr>
            <a:lvl3pPr>
              <a:defRPr sz="14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15702151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ertical Title and Colum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B4AD26-DC21-46D6-8934-F8A02EC4B10A}"/>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7247"/>
          <a:stretch/>
        </p:blipFill>
        <p:spPr>
          <a:xfrm>
            <a:off x="0" y="0"/>
            <a:ext cx="3794126" cy="6858000"/>
          </a:xfrm>
          <a:prstGeom prst="rect">
            <a:avLst/>
          </a:prstGeom>
        </p:spPr>
      </p:pic>
      <p:sp>
        <p:nvSpPr>
          <p:cNvPr id="52" name="Rectangle 51">
            <a:extLst>
              <a:ext uri="{FF2B5EF4-FFF2-40B4-BE49-F238E27FC236}">
                <a16:creationId xmlns:a16="http://schemas.microsoft.com/office/drawing/2014/main" id="{54112B1D-FBFE-4347-B03F-3AC211C689D1}"/>
              </a:ext>
              <a:ext uri="{C183D7F6-B498-43B3-948B-1728B52AA6E4}">
                <adec:decorative xmlns:adec="http://schemas.microsoft.com/office/drawing/2017/decorative" val="1"/>
              </a:ext>
            </a:extLst>
          </p:cNvPr>
          <p:cNvSpPr/>
          <p:nvPr userDrawn="1"/>
        </p:nvSpPr>
        <p:spPr bwMode="auto">
          <a:xfrm>
            <a:off x="0" y="0"/>
            <a:ext cx="3794126" cy="685800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B057B3D-F1F0-498E-A1FA-44EC14F980BA}"/>
              </a:ext>
              <a:ext uri="{C183D7F6-B498-43B3-948B-1728B52AA6E4}">
                <adec:decorative xmlns:adec="http://schemas.microsoft.com/office/drawing/2017/decorative" val="1"/>
              </a:ext>
            </a:extLst>
          </p:cNvPr>
          <p:cNvSpPr/>
          <p:nvPr userDrawn="1"/>
        </p:nvSpPr>
        <p:spPr bwMode="auto">
          <a:xfrm>
            <a:off x="3794126" y="585788"/>
            <a:ext cx="4740271" cy="6272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a:solidFill>
                <a:srgbClr val="FFFFFF"/>
              </a:solidFill>
              <a:latin typeface="Segoe UI"/>
              <a:cs typeface="Segoe UI" pitchFamily="34" charset="0"/>
            </a:endParaRPr>
          </a:p>
        </p:txBody>
      </p:sp>
      <p:pic>
        <p:nvPicPr>
          <p:cNvPr id="14" name="Picture 13">
            <a:extLst>
              <a:ext uri="{FF2B5EF4-FFF2-40B4-BE49-F238E27FC236}">
                <a16:creationId xmlns:a16="http://schemas.microsoft.com/office/drawing/2014/main" id="{0DB31339-07B1-4236-B6DF-44D94ADCCB72}"/>
              </a:ext>
              <a:ext uri="{C183D7F6-B498-43B3-948B-1728B52AA6E4}">
                <adec:decorative xmlns:adec="http://schemas.microsoft.com/office/drawing/2017/decorative" val="1"/>
              </a:ext>
            </a:extLst>
          </p:cNvPr>
          <p:cNvPicPr>
            <a:picLocks noChangeAspect="1"/>
          </p:cNvPicPr>
          <p:nvPr userDrawn="1"/>
        </p:nvPicPr>
        <p:blipFill rotWithShape="1">
          <a:blip r:embed="rId3"/>
          <a:srcRect l="4445" r="15555"/>
          <a:stretch/>
        </p:blipFill>
        <p:spPr>
          <a:xfrm>
            <a:off x="8534398" y="0"/>
            <a:ext cx="3657601" cy="6858000"/>
          </a:xfrm>
          <a:prstGeom prst="rect">
            <a:avLst/>
          </a:prstGeom>
        </p:spPr>
      </p:pic>
      <p:sp>
        <p:nvSpPr>
          <p:cNvPr id="6" name="Title 5">
            <a:extLst>
              <a:ext uri="{FF2B5EF4-FFF2-40B4-BE49-F238E27FC236}">
                <a16:creationId xmlns:a16="http://schemas.microsoft.com/office/drawing/2014/main" id="{C4CE9991-F46D-4272-8B12-0527AD8FC2C4}"/>
              </a:ext>
            </a:extLst>
          </p:cNvPr>
          <p:cNvSpPr>
            <a:spLocks noGrp="1"/>
          </p:cNvSpPr>
          <p:nvPr>
            <p:ph type="title" hasCustomPrompt="1"/>
          </p:nvPr>
        </p:nvSpPr>
        <p:spPr>
          <a:xfrm>
            <a:off x="588963" y="1443988"/>
            <a:ext cx="2743200" cy="997196"/>
          </a:xfrm>
        </p:spPr>
        <p:txBody>
          <a:bodyPr>
            <a:noAutofit/>
          </a:bodyPr>
          <a:lstStyle>
            <a:lvl1pPr>
              <a:defRPr>
                <a:solidFill>
                  <a:schemeClr val="bg1"/>
                </a:solidFill>
              </a:defRPr>
            </a:lvl1pPr>
          </a:lstStyle>
          <a:p>
            <a:r>
              <a:rPr lang="en-US"/>
              <a:t>Click to add title</a:t>
            </a:r>
            <a:endParaRPr lang="en-IN"/>
          </a:p>
        </p:txBody>
      </p:sp>
      <p:sp>
        <p:nvSpPr>
          <p:cNvPr id="74" name="Text Placeholder 6">
            <a:extLst>
              <a:ext uri="{FF2B5EF4-FFF2-40B4-BE49-F238E27FC236}">
                <a16:creationId xmlns:a16="http://schemas.microsoft.com/office/drawing/2014/main" id="{8E8BE061-7C22-4876-BF0B-6011E1319795}"/>
              </a:ext>
            </a:extLst>
          </p:cNvPr>
          <p:cNvSpPr>
            <a:spLocks noGrp="1"/>
          </p:cNvSpPr>
          <p:nvPr>
            <p:ph type="body" sz="quarter" idx="12"/>
          </p:nvPr>
        </p:nvSpPr>
        <p:spPr>
          <a:xfrm>
            <a:off x="4152581" y="1443988"/>
            <a:ext cx="4023360" cy="4572000"/>
          </a:xfrm>
        </p:spPr>
        <p:txBody>
          <a:bodyPr>
            <a:noAutofit/>
          </a:bodyPr>
          <a:lstStyle>
            <a:lvl1pPr marL="0" indent="0">
              <a:lnSpc>
                <a:spcPct val="100000"/>
              </a:lnSpc>
              <a:buNone/>
              <a:defRPr sz="1200"/>
            </a:lvl1pPr>
            <a:lvl2pPr>
              <a:defRPr sz="1800"/>
            </a:lvl2pPr>
            <a:lvl3pPr>
              <a:defRPr sz="1400"/>
            </a:lvl3pPr>
            <a:lvl4pPr>
              <a:defRPr sz="1200"/>
            </a:lvl4pPr>
            <a:lvl5pPr>
              <a:defRPr sz="1200"/>
            </a:lvl5pPr>
          </a:lstStyle>
          <a:p>
            <a:pPr lvl="0"/>
            <a:r>
              <a:rPr lang="en-US"/>
              <a:t>Click to edit Master text styles</a:t>
            </a:r>
          </a:p>
        </p:txBody>
      </p:sp>
      <p:pic>
        <p:nvPicPr>
          <p:cNvPr id="2" name="Picture 1" descr="SE&amp;O Americas Logo">
            <a:extLst>
              <a:ext uri="{FF2B5EF4-FFF2-40B4-BE49-F238E27FC236}">
                <a16:creationId xmlns:a16="http://schemas.microsoft.com/office/drawing/2014/main" id="{1A30817B-9CDA-008D-81C7-8C5920C1E5A6}"/>
              </a:ext>
            </a:extLst>
          </p:cNvPr>
          <p:cNvPicPr>
            <a:picLocks noChangeAspect="1"/>
          </p:cNvPicPr>
          <p:nvPr userDrawn="1"/>
        </p:nvPicPr>
        <p:blipFill>
          <a:blip r:embed="rId4"/>
          <a:srcRect/>
          <a:stretch/>
        </p:blipFill>
        <p:spPr>
          <a:xfrm>
            <a:off x="8985248" y="3720148"/>
            <a:ext cx="2755900" cy="2755890"/>
          </a:xfrm>
          <a:prstGeom prst="rect">
            <a:avLst/>
          </a:prstGeom>
        </p:spPr>
      </p:pic>
    </p:spTree>
    <p:extLst>
      <p:ext uri="{BB962C8B-B14F-4D97-AF65-F5344CB8AC3E}">
        <p14:creationId xmlns:p14="http://schemas.microsoft.com/office/powerpoint/2010/main" val="36758073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pic>
        <p:nvPicPr>
          <p:cNvPr id="2" name="Picture 1" descr="SE&amp;O Americas Logo">
            <a:extLst>
              <a:ext uri="{FF2B5EF4-FFF2-40B4-BE49-F238E27FC236}">
                <a16:creationId xmlns:a16="http://schemas.microsoft.com/office/drawing/2014/main" id="{F9BEF825-B8BC-0CB8-5F50-662BF536A663}"/>
              </a:ext>
            </a:extLst>
          </p:cNvPr>
          <p:cNvPicPr>
            <a:picLocks/>
          </p:cNvPicPr>
          <p:nvPr userDrawn="1"/>
        </p:nvPicPr>
        <p:blipFill>
          <a:blip r:embed="rId2" cstate="print">
            <a:extLst>
              <a:ext uri="{28A0092B-C50C-407E-A947-70E740481C1C}">
                <a14:useLocalDpi xmlns:a14="http://schemas.microsoft.com/office/drawing/2010/main"/>
              </a:ext>
            </a:extLst>
          </a:blip>
          <a:srcRect/>
          <a:stretch/>
        </p:blipFill>
        <p:spPr>
          <a:xfrm>
            <a:off x="603230" y="5672249"/>
            <a:ext cx="590186" cy="590186"/>
          </a:xfrm>
          <a:prstGeom prst="rect">
            <a:avLst/>
          </a:prstGeom>
        </p:spPr>
      </p:pic>
    </p:spTree>
    <p:extLst>
      <p:ext uri="{BB962C8B-B14F-4D97-AF65-F5344CB8AC3E}">
        <p14:creationId xmlns:p14="http://schemas.microsoft.com/office/powerpoint/2010/main" val="350796650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Bottom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
        <p:nvSpPr>
          <p:cNvPr id="4" name="Rectangle 3">
            <a:extLst>
              <a:ext uri="{FF2B5EF4-FFF2-40B4-BE49-F238E27FC236}">
                <a16:creationId xmlns:a16="http://schemas.microsoft.com/office/drawing/2014/main" id="{940824C4-DE5C-40A1-A956-FABDC744C705}"/>
              </a:ext>
              <a:ext uri="{C183D7F6-B498-43B3-948B-1728B52AA6E4}">
                <adec:decorative xmlns:adec="http://schemas.microsoft.com/office/drawing/2017/decorative" val="1"/>
              </a:ext>
            </a:extLst>
          </p:cNvPr>
          <p:cNvSpPr/>
          <p:nvPr userDrawn="1"/>
        </p:nvSpPr>
        <p:spPr bwMode="auto">
          <a:xfrm>
            <a:off x="0" y="1441450"/>
            <a:ext cx="12192000" cy="54165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a:solidFill>
                <a:srgbClr val="FFFFFF"/>
              </a:solidFill>
              <a:latin typeface="Segoe UI"/>
              <a:cs typeface="Segoe UI" pitchFamily="34" charset="0"/>
            </a:endParaRPr>
          </a:p>
        </p:txBody>
      </p:sp>
      <p:pic>
        <p:nvPicPr>
          <p:cNvPr id="6" name="Picture 5">
            <a:extLst>
              <a:ext uri="{FF2B5EF4-FFF2-40B4-BE49-F238E27FC236}">
                <a16:creationId xmlns:a16="http://schemas.microsoft.com/office/drawing/2014/main" id="{23AB97EC-A1C7-4899-856E-BF967F65C8BC}"/>
              </a:ext>
              <a:ext uri="{C183D7F6-B498-43B3-948B-1728B52AA6E4}">
                <adec:decorative xmlns:adec="http://schemas.microsoft.com/office/drawing/2017/decorative" val="1"/>
              </a:ext>
            </a:extLst>
          </p:cNvPr>
          <p:cNvPicPr>
            <a:picLocks noChangeAspect="1"/>
          </p:cNvPicPr>
          <p:nvPr userDrawn="1"/>
        </p:nvPicPr>
        <p:blipFill rotWithShape="1">
          <a:blip r:embed="rId2" cstate="print">
            <a:clrChange>
              <a:clrFrom>
                <a:srgbClr val="0078D4"/>
              </a:clrFrom>
              <a:clrTo>
                <a:srgbClr val="0078D4">
                  <a:alpha val="0"/>
                </a:srgbClr>
              </a:clrTo>
            </a:clrChange>
            <a:biLevel thresh="25000"/>
            <a:alphaModFix amt="50000"/>
            <a:extLst>
              <a:ext uri="{28A0092B-C50C-407E-A947-70E740481C1C}">
                <a14:useLocalDpi xmlns:a14="http://schemas.microsoft.com/office/drawing/2010/main"/>
              </a:ext>
            </a:extLst>
          </a:blip>
          <a:srcRect b="42459"/>
          <a:stretch/>
        </p:blipFill>
        <p:spPr>
          <a:xfrm>
            <a:off x="0" y="1441450"/>
            <a:ext cx="12192000" cy="5416550"/>
          </a:xfrm>
          <a:prstGeom prst="rect">
            <a:avLst/>
          </a:prstGeom>
        </p:spPr>
      </p:pic>
      <p:pic>
        <p:nvPicPr>
          <p:cNvPr id="5" name="Picture 4" descr="SE&amp;O Americas Logo">
            <a:extLst>
              <a:ext uri="{FF2B5EF4-FFF2-40B4-BE49-F238E27FC236}">
                <a16:creationId xmlns:a16="http://schemas.microsoft.com/office/drawing/2014/main" id="{F17292B9-01A0-878D-56B6-E9E9CB9EC4EA}"/>
              </a:ext>
            </a:extLst>
          </p:cNvPr>
          <p:cNvPicPr>
            <a:picLocks/>
          </p:cNvPicPr>
          <p:nvPr userDrawn="1"/>
        </p:nvPicPr>
        <p:blipFill>
          <a:blip r:embed="rId3" cstate="print">
            <a:extLst>
              <a:ext uri="{28A0092B-C50C-407E-A947-70E740481C1C}">
                <a14:useLocalDpi xmlns:a14="http://schemas.microsoft.com/office/drawing/2010/main"/>
              </a:ext>
            </a:extLst>
          </a:blip>
          <a:srcRect/>
          <a:stretch/>
        </p:blipFill>
        <p:spPr>
          <a:xfrm>
            <a:off x="603230" y="5672249"/>
            <a:ext cx="590186" cy="590186"/>
          </a:xfrm>
          <a:prstGeom prst="rect">
            <a:avLst/>
          </a:prstGeom>
        </p:spPr>
      </p:pic>
    </p:spTree>
    <p:extLst>
      <p:ext uri="{BB962C8B-B14F-4D97-AF65-F5344CB8AC3E}">
        <p14:creationId xmlns:p14="http://schemas.microsoft.com/office/powerpoint/2010/main" val="6145475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op Patter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CA43EE-26EE-4421-8359-B909CDC6485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87380"/>
          <a:stretch/>
        </p:blipFill>
        <p:spPr>
          <a:xfrm>
            <a:off x="0" y="1"/>
            <a:ext cx="12188952" cy="1188720"/>
          </a:xfrm>
          <a:prstGeom prst="rect">
            <a:avLst/>
          </a:prstGeom>
        </p:spPr>
      </p:pic>
      <p:sp>
        <p:nvSpPr>
          <p:cNvPr id="11" name="Rectangle 10">
            <a:extLst>
              <a:ext uri="{FF2B5EF4-FFF2-40B4-BE49-F238E27FC236}">
                <a16:creationId xmlns:a16="http://schemas.microsoft.com/office/drawing/2014/main" id="{DDB8586B-629A-43DF-B2D9-DB56F776455C}"/>
              </a:ext>
              <a:ext uri="{C183D7F6-B498-43B3-948B-1728B52AA6E4}">
                <adec:decorative xmlns:adec="http://schemas.microsoft.com/office/drawing/2017/decorative" val="1"/>
              </a:ext>
            </a:extLst>
          </p:cNvPr>
          <p:cNvSpPr/>
          <p:nvPr userDrawn="1"/>
        </p:nvSpPr>
        <p:spPr bwMode="auto">
          <a:xfrm>
            <a:off x="0" y="0"/>
            <a:ext cx="12192000" cy="118872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bg1"/>
                </a:solidFill>
              </a:defRPr>
            </a:lvl1pPr>
          </a:lstStyle>
          <a:p>
            <a:r>
              <a:rPr lang="en-US"/>
              <a:t>Click to add title</a:t>
            </a:r>
            <a:endParaRPr lang="en-IN"/>
          </a:p>
        </p:txBody>
      </p:sp>
      <p:pic>
        <p:nvPicPr>
          <p:cNvPr id="2" name="Picture 1" descr="SE&amp;O Americas Logo">
            <a:extLst>
              <a:ext uri="{FF2B5EF4-FFF2-40B4-BE49-F238E27FC236}">
                <a16:creationId xmlns:a16="http://schemas.microsoft.com/office/drawing/2014/main" id="{A7668598-4455-FA10-4B96-821EDAD6AA95}"/>
              </a:ext>
            </a:extLst>
          </p:cNvPr>
          <p:cNvPicPr>
            <a:picLocks/>
          </p:cNvPicPr>
          <p:nvPr userDrawn="1"/>
        </p:nvPicPr>
        <p:blipFill>
          <a:blip r:embed="rId3" cstate="print">
            <a:extLst>
              <a:ext uri="{28A0092B-C50C-407E-A947-70E740481C1C}">
                <a14:useLocalDpi xmlns:a14="http://schemas.microsoft.com/office/drawing/2010/main"/>
              </a:ext>
            </a:extLst>
          </a:blip>
          <a:srcRect/>
          <a:stretch/>
        </p:blipFill>
        <p:spPr>
          <a:xfrm>
            <a:off x="603230" y="5672249"/>
            <a:ext cx="590186" cy="590186"/>
          </a:xfrm>
          <a:prstGeom prst="rect">
            <a:avLst/>
          </a:prstGeom>
        </p:spPr>
      </p:pic>
    </p:spTree>
    <p:extLst>
      <p:ext uri="{BB962C8B-B14F-4D97-AF65-F5344CB8AC3E}">
        <p14:creationId xmlns:p14="http://schemas.microsoft.com/office/powerpoint/2010/main" val="21837450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op Patter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B0AAB2-82F4-4E07-975A-7EBFF7C778F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472" b="80908"/>
          <a:stretch/>
        </p:blipFill>
        <p:spPr>
          <a:xfrm>
            <a:off x="0" y="0"/>
            <a:ext cx="12188952" cy="1188720"/>
          </a:xfrm>
          <a:prstGeom prst="rect">
            <a:avLst/>
          </a:prstGeom>
        </p:spPr>
      </p:pic>
      <p:sp>
        <p:nvSpPr>
          <p:cNvPr id="10" name="Rectangle 9">
            <a:extLst>
              <a:ext uri="{FF2B5EF4-FFF2-40B4-BE49-F238E27FC236}">
                <a16:creationId xmlns:a16="http://schemas.microsoft.com/office/drawing/2014/main" id="{9B8C991B-860B-40D1-8648-205D6362A9C5}"/>
              </a:ext>
              <a:ext uri="{C183D7F6-B498-43B3-948B-1728B52AA6E4}">
                <adec:decorative xmlns:adec="http://schemas.microsoft.com/office/drawing/2017/decorative" val="1"/>
              </a:ext>
            </a:extLst>
          </p:cNvPr>
          <p:cNvSpPr/>
          <p:nvPr userDrawn="1"/>
        </p:nvSpPr>
        <p:spPr bwMode="auto">
          <a:xfrm>
            <a:off x="0" y="0"/>
            <a:ext cx="12192000" cy="118872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a:xfrm>
            <a:off x="586740" y="536575"/>
            <a:ext cx="11018520" cy="498598"/>
          </a:xfrm>
        </p:spPr>
        <p:txBody>
          <a:bodyPr/>
          <a:lstStyle>
            <a:lvl1pPr>
              <a:defRPr>
                <a:solidFill>
                  <a:schemeClr val="bg1"/>
                </a:solidFill>
              </a:defRPr>
            </a:lvl1pPr>
          </a:lstStyle>
          <a:p>
            <a:r>
              <a:rPr lang="en-US"/>
              <a:t>Click to add title</a:t>
            </a:r>
            <a:endParaRPr lang="en-IN"/>
          </a:p>
        </p:txBody>
      </p:sp>
      <p:pic>
        <p:nvPicPr>
          <p:cNvPr id="3" name="Picture 2" descr="SE&amp;O Americas Logo">
            <a:extLst>
              <a:ext uri="{FF2B5EF4-FFF2-40B4-BE49-F238E27FC236}">
                <a16:creationId xmlns:a16="http://schemas.microsoft.com/office/drawing/2014/main" id="{32F1D56E-01A8-25E8-07CB-21E765B40E84}"/>
              </a:ext>
            </a:extLst>
          </p:cNvPr>
          <p:cNvPicPr>
            <a:picLocks/>
          </p:cNvPicPr>
          <p:nvPr userDrawn="1"/>
        </p:nvPicPr>
        <p:blipFill>
          <a:blip r:embed="rId3" cstate="print">
            <a:extLst>
              <a:ext uri="{28A0092B-C50C-407E-A947-70E740481C1C}">
                <a14:useLocalDpi xmlns:a14="http://schemas.microsoft.com/office/drawing/2010/main"/>
              </a:ext>
            </a:extLst>
          </a:blip>
          <a:srcRect/>
          <a:stretch/>
        </p:blipFill>
        <p:spPr>
          <a:xfrm>
            <a:off x="603230" y="5672249"/>
            <a:ext cx="590186" cy="590186"/>
          </a:xfrm>
          <a:prstGeom prst="rect">
            <a:avLst/>
          </a:prstGeom>
        </p:spPr>
      </p:pic>
    </p:spTree>
    <p:extLst>
      <p:ext uri="{BB962C8B-B14F-4D97-AF65-F5344CB8AC3E}">
        <p14:creationId xmlns:p14="http://schemas.microsoft.com/office/powerpoint/2010/main" val="9706800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Image Block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77E0-0EEC-4E4A-B8F1-3EFB93B6475A}"/>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
        <p:nvSpPr>
          <p:cNvPr id="31" name="Text Placeholder 15">
            <a:extLst>
              <a:ext uri="{FF2B5EF4-FFF2-40B4-BE49-F238E27FC236}">
                <a16:creationId xmlns:a16="http://schemas.microsoft.com/office/drawing/2014/main" id="{4AF96FCF-205F-4792-A12D-5D79C200FA7C}"/>
              </a:ext>
            </a:extLst>
          </p:cNvPr>
          <p:cNvSpPr>
            <a:spLocks noGrp="1"/>
          </p:cNvSpPr>
          <p:nvPr>
            <p:ph type="body" sz="quarter" idx="16" hasCustomPrompt="1"/>
          </p:nvPr>
        </p:nvSpPr>
        <p:spPr>
          <a:xfrm>
            <a:off x="593725" y="1443832"/>
            <a:ext cx="3566160" cy="457200"/>
          </a:xfrm>
          <a:solidFill>
            <a:schemeClr val="accent1"/>
          </a:solidFill>
        </p:spPr>
        <p:txBody>
          <a:bodyPr wrap="square" lIns="0" tIns="0" rIns="0" bIns="0" anchor="ctr">
            <a:noAutofit/>
          </a:bodyPr>
          <a:lstStyle>
            <a:lvl1pPr marL="0" indent="0" algn="ctr">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6" name="Picture Placeholder 71" descr="Image placeholder">
            <a:extLst>
              <a:ext uri="{FF2B5EF4-FFF2-40B4-BE49-F238E27FC236}">
                <a16:creationId xmlns:a16="http://schemas.microsoft.com/office/drawing/2014/main" id="{4C996A83-0BB2-496F-BC96-371E734292F4}"/>
              </a:ext>
            </a:extLst>
          </p:cNvPr>
          <p:cNvSpPr>
            <a:spLocks noGrp="1"/>
          </p:cNvSpPr>
          <p:nvPr>
            <p:ph type="pic" sz="quarter" idx="11" hasCustomPrompt="1"/>
          </p:nvPr>
        </p:nvSpPr>
        <p:spPr>
          <a:xfrm>
            <a:off x="593725" y="1901032"/>
            <a:ext cx="3566160" cy="2011680"/>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32" name="Text Placeholder 15">
            <a:extLst>
              <a:ext uri="{FF2B5EF4-FFF2-40B4-BE49-F238E27FC236}">
                <a16:creationId xmlns:a16="http://schemas.microsoft.com/office/drawing/2014/main" id="{5D803E6D-C781-4378-89D9-8946A0AA0493}"/>
              </a:ext>
            </a:extLst>
          </p:cNvPr>
          <p:cNvSpPr>
            <a:spLocks noGrp="1"/>
          </p:cNvSpPr>
          <p:nvPr>
            <p:ph type="body" sz="quarter" idx="17" hasCustomPrompt="1"/>
          </p:nvPr>
        </p:nvSpPr>
        <p:spPr>
          <a:xfrm>
            <a:off x="593725" y="3983872"/>
            <a:ext cx="3566160" cy="457200"/>
          </a:xfrm>
          <a:solidFill>
            <a:schemeClr val="accent1"/>
          </a:solidFill>
        </p:spPr>
        <p:txBody>
          <a:bodyPr wrap="square" lIns="0" tIns="0" rIns="0" bIns="0" anchor="ctr">
            <a:noAutofit/>
          </a:bodyPr>
          <a:lstStyle>
            <a:lvl1pPr marL="0" indent="0" algn="ctr">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8" name="Picture Placeholder 71" descr="Image placeholder">
            <a:extLst>
              <a:ext uri="{FF2B5EF4-FFF2-40B4-BE49-F238E27FC236}">
                <a16:creationId xmlns:a16="http://schemas.microsoft.com/office/drawing/2014/main" id="{8CBD95AC-6FED-4717-8489-DA43CF579046}"/>
              </a:ext>
            </a:extLst>
          </p:cNvPr>
          <p:cNvSpPr>
            <a:spLocks noGrp="1"/>
          </p:cNvSpPr>
          <p:nvPr>
            <p:ph type="pic" sz="quarter" idx="13" hasCustomPrompt="1"/>
          </p:nvPr>
        </p:nvSpPr>
        <p:spPr>
          <a:xfrm>
            <a:off x="593725" y="4441072"/>
            <a:ext cx="3566160" cy="1828800"/>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33" name="Text Placeholder 15">
            <a:extLst>
              <a:ext uri="{FF2B5EF4-FFF2-40B4-BE49-F238E27FC236}">
                <a16:creationId xmlns:a16="http://schemas.microsoft.com/office/drawing/2014/main" id="{E7F1E566-424D-4893-B876-8C77AD078985}"/>
              </a:ext>
            </a:extLst>
          </p:cNvPr>
          <p:cNvSpPr>
            <a:spLocks noGrp="1"/>
          </p:cNvSpPr>
          <p:nvPr>
            <p:ph type="body" sz="quarter" idx="18" hasCustomPrompt="1"/>
          </p:nvPr>
        </p:nvSpPr>
        <p:spPr>
          <a:xfrm>
            <a:off x="4247051" y="1443832"/>
            <a:ext cx="2560320" cy="457200"/>
          </a:xfrm>
          <a:solidFill>
            <a:schemeClr val="accent1"/>
          </a:solidFill>
        </p:spPr>
        <p:txBody>
          <a:bodyPr wrap="square" lIns="0" tIns="0" rIns="0" bIns="0" anchor="ctr">
            <a:noAutofit/>
          </a:bodyPr>
          <a:lstStyle>
            <a:lvl1pPr marL="0" indent="0" algn="ctr">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30" name="Picture Placeholder 71" descr="Image placeholder">
            <a:extLst>
              <a:ext uri="{FF2B5EF4-FFF2-40B4-BE49-F238E27FC236}">
                <a16:creationId xmlns:a16="http://schemas.microsoft.com/office/drawing/2014/main" id="{ADA9B0AB-21C7-4F37-8F16-CDB89229F2A4}"/>
              </a:ext>
            </a:extLst>
          </p:cNvPr>
          <p:cNvSpPr>
            <a:spLocks noGrp="1"/>
          </p:cNvSpPr>
          <p:nvPr>
            <p:ph type="pic" sz="quarter" idx="15" hasCustomPrompt="1"/>
          </p:nvPr>
        </p:nvSpPr>
        <p:spPr>
          <a:xfrm>
            <a:off x="4247051" y="1901031"/>
            <a:ext cx="2560320" cy="4368839"/>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35" name="Text Placeholder 15">
            <a:extLst>
              <a:ext uri="{FF2B5EF4-FFF2-40B4-BE49-F238E27FC236}">
                <a16:creationId xmlns:a16="http://schemas.microsoft.com/office/drawing/2014/main" id="{2AA6FD19-4D44-457A-8EFB-A77914AF3257}"/>
              </a:ext>
            </a:extLst>
          </p:cNvPr>
          <p:cNvSpPr>
            <a:spLocks noGrp="1"/>
          </p:cNvSpPr>
          <p:nvPr>
            <p:ph type="body" sz="quarter" idx="19" hasCustomPrompt="1"/>
          </p:nvPr>
        </p:nvSpPr>
        <p:spPr>
          <a:xfrm>
            <a:off x="6894537" y="1443832"/>
            <a:ext cx="4709160" cy="457200"/>
          </a:xfrm>
          <a:solidFill>
            <a:schemeClr val="accent1"/>
          </a:solidFill>
        </p:spPr>
        <p:txBody>
          <a:bodyPr wrap="square" lIns="0" tIns="0" rIns="0" bIns="0" anchor="ctr">
            <a:noAutofit/>
          </a:bodyPr>
          <a:lstStyle>
            <a:lvl1pPr marL="0" indent="0" algn="ctr">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7" name="Picture Placeholder 71" descr="Image placeholder">
            <a:extLst>
              <a:ext uri="{FF2B5EF4-FFF2-40B4-BE49-F238E27FC236}">
                <a16:creationId xmlns:a16="http://schemas.microsoft.com/office/drawing/2014/main" id="{4A76EA25-BEBB-433E-9CBA-DF69B8FB4E74}"/>
              </a:ext>
            </a:extLst>
          </p:cNvPr>
          <p:cNvSpPr>
            <a:spLocks noGrp="1"/>
          </p:cNvSpPr>
          <p:nvPr>
            <p:ph type="pic" sz="quarter" idx="12" hasCustomPrompt="1"/>
          </p:nvPr>
        </p:nvSpPr>
        <p:spPr>
          <a:xfrm>
            <a:off x="6894537" y="1901032"/>
            <a:ext cx="4709160" cy="2011680"/>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36" name="Text Placeholder 15">
            <a:extLst>
              <a:ext uri="{FF2B5EF4-FFF2-40B4-BE49-F238E27FC236}">
                <a16:creationId xmlns:a16="http://schemas.microsoft.com/office/drawing/2014/main" id="{0FA630FC-2B28-436A-8870-B49AB24D5F85}"/>
              </a:ext>
            </a:extLst>
          </p:cNvPr>
          <p:cNvSpPr>
            <a:spLocks noGrp="1"/>
          </p:cNvSpPr>
          <p:nvPr>
            <p:ph type="body" sz="quarter" idx="20" hasCustomPrompt="1"/>
          </p:nvPr>
        </p:nvSpPr>
        <p:spPr>
          <a:xfrm>
            <a:off x="6894537" y="3983872"/>
            <a:ext cx="4709160" cy="457200"/>
          </a:xfrm>
          <a:solidFill>
            <a:schemeClr val="accent1"/>
          </a:solidFill>
        </p:spPr>
        <p:txBody>
          <a:bodyPr wrap="square" lIns="0" tIns="0" rIns="0" bIns="0" anchor="ctr">
            <a:noAutofit/>
          </a:bodyPr>
          <a:lstStyle>
            <a:lvl1pPr marL="0" indent="0" algn="ctr">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9" name="Picture Placeholder 71" descr="Image placeholder">
            <a:extLst>
              <a:ext uri="{FF2B5EF4-FFF2-40B4-BE49-F238E27FC236}">
                <a16:creationId xmlns:a16="http://schemas.microsoft.com/office/drawing/2014/main" id="{E987BE38-DF43-4F60-AD51-9930BDA828F8}"/>
              </a:ext>
            </a:extLst>
          </p:cNvPr>
          <p:cNvSpPr>
            <a:spLocks noGrp="1"/>
          </p:cNvSpPr>
          <p:nvPr>
            <p:ph type="pic" sz="quarter" idx="14" hasCustomPrompt="1"/>
          </p:nvPr>
        </p:nvSpPr>
        <p:spPr>
          <a:xfrm>
            <a:off x="6894537" y="4441072"/>
            <a:ext cx="4709160" cy="1828800"/>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Tree>
    <p:extLst>
      <p:ext uri="{BB962C8B-B14F-4D97-AF65-F5344CB8AC3E}">
        <p14:creationId xmlns:p14="http://schemas.microsoft.com/office/powerpoint/2010/main" val="37636685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332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Image Block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77E0-0EEC-4E4A-B8F1-3EFB93B6475A}"/>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pic>
        <p:nvPicPr>
          <p:cNvPr id="16" name="Picture 15">
            <a:extLst>
              <a:ext uri="{FF2B5EF4-FFF2-40B4-BE49-F238E27FC236}">
                <a16:creationId xmlns:a16="http://schemas.microsoft.com/office/drawing/2014/main" id="{7FB116D2-3489-43B9-A02F-AC0B32E76058}"/>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65160" b="224"/>
          <a:stretch/>
        </p:blipFill>
        <p:spPr>
          <a:xfrm>
            <a:off x="0" y="1447705"/>
            <a:ext cx="2179638" cy="4823724"/>
          </a:xfrm>
          <a:prstGeom prst="rect">
            <a:avLst/>
          </a:prstGeom>
        </p:spPr>
      </p:pic>
      <p:sp>
        <p:nvSpPr>
          <p:cNvPr id="18" name="Rectangle 17">
            <a:extLst>
              <a:ext uri="{FF2B5EF4-FFF2-40B4-BE49-F238E27FC236}">
                <a16:creationId xmlns:a16="http://schemas.microsoft.com/office/drawing/2014/main" id="{2B2F01D8-0B36-4764-8779-49A44403EA0B}"/>
              </a:ext>
              <a:ext uri="{C183D7F6-B498-43B3-948B-1728B52AA6E4}">
                <adec:decorative xmlns:adec="http://schemas.microsoft.com/office/drawing/2017/decorative" val="1"/>
              </a:ext>
            </a:extLst>
          </p:cNvPr>
          <p:cNvSpPr/>
          <p:nvPr userDrawn="1"/>
        </p:nvSpPr>
        <p:spPr bwMode="auto">
          <a:xfrm>
            <a:off x="0" y="1447705"/>
            <a:ext cx="2179638" cy="4823723"/>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descr="SE&amp;O Americas Logo">
            <a:extLst>
              <a:ext uri="{FF2B5EF4-FFF2-40B4-BE49-F238E27FC236}">
                <a16:creationId xmlns:a16="http://schemas.microsoft.com/office/drawing/2014/main" id="{3B303BC5-1178-EE74-C764-64441CD9435B}"/>
              </a:ext>
            </a:extLst>
          </p:cNvPr>
          <p:cNvPicPr>
            <a:picLocks noChangeAspect="1"/>
          </p:cNvPicPr>
          <p:nvPr userDrawn="1"/>
        </p:nvPicPr>
        <p:blipFill>
          <a:blip r:embed="rId3"/>
          <a:srcRect/>
          <a:stretch/>
        </p:blipFill>
        <p:spPr>
          <a:xfrm>
            <a:off x="511969" y="3282000"/>
            <a:ext cx="1155700" cy="1155695"/>
          </a:xfrm>
          <a:prstGeom prst="rect">
            <a:avLst/>
          </a:prstGeom>
        </p:spPr>
      </p:pic>
      <p:sp>
        <p:nvSpPr>
          <p:cNvPr id="21" name="Freeform: Shape 20">
            <a:extLst>
              <a:ext uri="{FF2B5EF4-FFF2-40B4-BE49-F238E27FC236}">
                <a16:creationId xmlns:a16="http://schemas.microsoft.com/office/drawing/2014/main" id="{2D878989-835F-4132-B8FA-F5411D85B09C}"/>
              </a:ext>
              <a:ext uri="{C183D7F6-B498-43B3-948B-1728B52AA6E4}">
                <adec:decorative xmlns:adec="http://schemas.microsoft.com/office/drawing/2017/decorative" val="1"/>
              </a:ext>
            </a:extLst>
          </p:cNvPr>
          <p:cNvSpPr/>
          <p:nvPr userDrawn="1"/>
        </p:nvSpPr>
        <p:spPr bwMode="auto">
          <a:xfrm>
            <a:off x="2272394" y="1447704"/>
            <a:ext cx="3050330" cy="4823725"/>
          </a:xfrm>
          <a:custGeom>
            <a:avLst/>
            <a:gdLst>
              <a:gd name="connsiteX0" fmla="*/ 0 w 3657600"/>
              <a:gd name="connsiteY0" fmla="*/ 0 h 2377440"/>
              <a:gd name="connsiteX1" fmla="*/ 3657600 w 3657600"/>
              <a:gd name="connsiteY1" fmla="*/ 0 h 2377440"/>
              <a:gd name="connsiteX2" fmla="*/ 3657600 w 3657600"/>
              <a:gd name="connsiteY2" fmla="*/ 2377440 h 2377440"/>
              <a:gd name="connsiteX3" fmla="*/ 0 w 3657600"/>
              <a:gd name="connsiteY3" fmla="*/ 2377440 h 2377440"/>
              <a:gd name="connsiteX4" fmla="*/ 0 w 365760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377440">
                <a:moveTo>
                  <a:pt x="0" y="0"/>
                </a:moveTo>
                <a:lnTo>
                  <a:pt x="3657600" y="0"/>
                </a:lnTo>
                <a:lnTo>
                  <a:pt x="3657600" y="2377440"/>
                </a:lnTo>
                <a:lnTo>
                  <a:pt x="0" y="2377440"/>
                </a:lnTo>
                <a:lnTo>
                  <a:pt x="0" y="0"/>
                </a:lnTo>
                <a:close/>
              </a:path>
            </a:pathLst>
          </a:cu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normalizeH="0" baseline="0" noProof="0">
              <a:ln>
                <a:noFill/>
              </a:ln>
              <a:solidFill>
                <a:schemeClr val="bg1">
                  <a:lumMod val="75000"/>
                </a:schemeClr>
              </a:solidFill>
              <a:effectLst/>
              <a:uLnTx/>
              <a:uFillTx/>
              <a:ea typeface="Segoe UI" pitchFamily="34" charset="0"/>
              <a:cs typeface="Segoe UI" pitchFamily="34" charset="0"/>
            </a:endParaRPr>
          </a:p>
        </p:txBody>
      </p:sp>
      <p:sp>
        <p:nvSpPr>
          <p:cNvPr id="31" name="Rectangle 30">
            <a:extLst>
              <a:ext uri="{FF2B5EF4-FFF2-40B4-BE49-F238E27FC236}">
                <a16:creationId xmlns:a16="http://schemas.microsoft.com/office/drawing/2014/main" id="{9E6F7D29-F1AF-4B93-BBEA-D39AE9BFEE1E}"/>
              </a:ext>
              <a:ext uri="{C183D7F6-B498-43B3-948B-1728B52AA6E4}">
                <adec:decorative xmlns:adec="http://schemas.microsoft.com/office/drawing/2017/decorative" val="1"/>
              </a:ext>
            </a:extLst>
          </p:cNvPr>
          <p:cNvSpPr/>
          <p:nvPr userDrawn="1"/>
        </p:nvSpPr>
        <p:spPr bwMode="auto">
          <a:xfrm>
            <a:off x="2317249" y="1495328"/>
            <a:ext cx="2960620" cy="457200"/>
          </a:xfrm>
          <a:prstGeom prst="rect">
            <a:avLst/>
          </a:prstGeom>
          <a:solidFill>
            <a:schemeClr val="accent1"/>
          </a:solidFill>
          <a:ln>
            <a:noFill/>
          </a:ln>
        </p:spPr>
        <p:txBody>
          <a:bodyPr vert="horz" wrap="square" lIns="0" tIns="0" rIns="0" bIns="0" rtlCol="0" anchor="ctr">
            <a:noAutofit/>
          </a:bodyPr>
          <a:lstStyle/>
          <a:p>
            <a:pPr algn="ctr" defTabSz="932742">
              <a:spcBef>
                <a:spcPct val="0"/>
              </a:spcBef>
            </a:pPr>
            <a:endParaRPr lang="en-US" sz="1800">
              <a:ln w="3175">
                <a:noFill/>
              </a:ln>
              <a:solidFill>
                <a:schemeClr val="bg1"/>
              </a:solidFill>
              <a:latin typeface="+mj-lt"/>
              <a:cs typeface="Segoe UI" pitchFamily="34" charset="0"/>
            </a:endParaRPr>
          </a:p>
        </p:txBody>
      </p:sp>
      <p:sp>
        <p:nvSpPr>
          <p:cNvPr id="47" name="Text Placeholder 15">
            <a:extLst>
              <a:ext uri="{FF2B5EF4-FFF2-40B4-BE49-F238E27FC236}">
                <a16:creationId xmlns:a16="http://schemas.microsoft.com/office/drawing/2014/main" id="{EE898A39-AEFD-4C1F-8BF3-E232343813E5}"/>
              </a:ext>
            </a:extLst>
          </p:cNvPr>
          <p:cNvSpPr>
            <a:spLocks noGrp="1"/>
          </p:cNvSpPr>
          <p:nvPr userDrawn="1">
            <p:ph type="body" sz="quarter" idx="16" hasCustomPrompt="1"/>
          </p:nvPr>
        </p:nvSpPr>
        <p:spPr>
          <a:xfrm>
            <a:off x="2317249" y="1495328"/>
            <a:ext cx="2962656" cy="457200"/>
          </a:xfrm>
          <a:noFill/>
        </p:spPr>
        <p:txBody>
          <a:bodyPr wrap="square" lIns="91440" tIns="45720" rIns="91440" bIns="45720" anchor="ctr">
            <a:noAutofit/>
          </a:bodyPr>
          <a:lstStyle>
            <a:lvl1pPr marL="0" indent="0" algn="l">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6" name="Picture Placeholder 71" descr="Image placeholder">
            <a:extLst>
              <a:ext uri="{FF2B5EF4-FFF2-40B4-BE49-F238E27FC236}">
                <a16:creationId xmlns:a16="http://schemas.microsoft.com/office/drawing/2014/main" id="{4C996A83-0BB2-496F-BC96-371E734292F4}"/>
              </a:ext>
            </a:extLst>
          </p:cNvPr>
          <p:cNvSpPr>
            <a:spLocks noGrp="1"/>
          </p:cNvSpPr>
          <p:nvPr>
            <p:ph type="pic" sz="quarter" idx="11" hasCustomPrompt="1"/>
          </p:nvPr>
        </p:nvSpPr>
        <p:spPr>
          <a:xfrm>
            <a:off x="2317249" y="1997075"/>
            <a:ext cx="2962656" cy="4224528"/>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22" name="Freeform: Shape 21">
            <a:extLst>
              <a:ext uri="{FF2B5EF4-FFF2-40B4-BE49-F238E27FC236}">
                <a16:creationId xmlns:a16="http://schemas.microsoft.com/office/drawing/2014/main" id="{9C226ADF-7061-4022-8DB6-9AE2DDE57326}"/>
              </a:ext>
              <a:ext uri="{C183D7F6-B498-43B3-948B-1728B52AA6E4}">
                <adec:decorative xmlns:adec="http://schemas.microsoft.com/office/drawing/2017/decorative" val="1"/>
              </a:ext>
            </a:extLst>
          </p:cNvPr>
          <p:cNvSpPr/>
          <p:nvPr userDrawn="1"/>
        </p:nvSpPr>
        <p:spPr bwMode="auto">
          <a:xfrm>
            <a:off x="5415480" y="1447705"/>
            <a:ext cx="3050330" cy="2365483"/>
          </a:xfrm>
          <a:custGeom>
            <a:avLst/>
            <a:gdLst>
              <a:gd name="connsiteX0" fmla="*/ 0 w 3657600"/>
              <a:gd name="connsiteY0" fmla="*/ 0 h 2377440"/>
              <a:gd name="connsiteX1" fmla="*/ 3657600 w 3657600"/>
              <a:gd name="connsiteY1" fmla="*/ 0 h 2377440"/>
              <a:gd name="connsiteX2" fmla="*/ 3657600 w 3657600"/>
              <a:gd name="connsiteY2" fmla="*/ 2377440 h 2377440"/>
              <a:gd name="connsiteX3" fmla="*/ 0 w 3657600"/>
              <a:gd name="connsiteY3" fmla="*/ 2377440 h 2377440"/>
              <a:gd name="connsiteX4" fmla="*/ 0 w 365760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377440">
                <a:moveTo>
                  <a:pt x="0" y="0"/>
                </a:moveTo>
                <a:lnTo>
                  <a:pt x="3657600" y="0"/>
                </a:lnTo>
                <a:lnTo>
                  <a:pt x="3657600" y="2377440"/>
                </a:lnTo>
                <a:lnTo>
                  <a:pt x="0" y="2377440"/>
                </a:lnTo>
                <a:lnTo>
                  <a:pt x="0" y="0"/>
                </a:lnTo>
                <a:close/>
              </a:path>
            </a:pathLst>
          </a:cu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normalizeH="0" baseline="0" noProof="0">
              <a:ln>
                <a:noFill/>
              </a:ln>
              <a:solidFill>
                <a:schemeClr val="bg1">
                  <a:lumMod val="75000"/>
                </a:schemeClr>
              </a:solidFill>
              <a:effectLst/>
              <a:uLnTx/>
              <a:uFillTx/>
              <a:ea typeface="Segoe UI" pitchFamily="34" charset="0"/>
              <a:cs typeface="Segoe UI" pitchFamily="34" charset="0"/>
            </a:endParaRPr>
          </a:p>
        </p:txBody>
      </p:sp>
      <p:sp>
        <p:nvSpPr>
          <p:cNvPr id="32" name="Rectangle 31">
            <a:extLst>
              <a:ext uri="{FF2B5EF4-FFF2-40B4-BE49-F238E27FC236}">
                <a16:creationId xmlns:a16="http://schemas.microsoft.com/office/drawing/2014/main" id="{88D43A31-9E67-4B55-8E38-FC8960F43C77}"/>
              </a:ext>
              <a:ext uri="{C183D7F6-B498-43B3-948B-1728B52AA6E4}">
                <adec:decorative xmlns:adec="http://schemas.microsoft.com/office/drawing/2017/decorative" val="1"/>
              </a:ext>
            </a:extLst>
          </p:cNvPr>
          <p:cNvSpPr/>
          <p:nvPr userDrawn="1"/>
        </p:nvSpPr>
        <p:spPr bwMode="auto">
          <a:xfrm>
            <a:off x="5460335" y="1495329"/>
            <a:ext cx="2960620" cy="457200"/>
          </a:xfrm>
          <a:prstGeom prst="rect">
            <a:avLst/>
          </a:prstGeom>
          <a:solidFill>
            <a:schemeClr val="accent1"/>
          </a:solidFill>
          <a:ln>
            <a:noFill/>
          </a:ln>
        </p:spPr>
        <p:txBody>
          <a:bodyPr vert="horz" wrap="square" lIns="0" tIns="0" rIns="0" bIns="0" rtlCol="0" anchor="ctr">
            <a:noAutofit/>
          </a:bodyPr>
          <a:lstStyle/>
          <a:p>
            <a:pPr algn="ctr" defTabSz="932742">
              <a:spcBef>
                <a:spcPct val="0"/>
              </a:spcBef>
            </a:pPr>
            <a:endParaRPr lang="en-US" sz="1800">
              <a:ln w="3175">
                <a:noFill/>
              </a:ln>
              <a:solidFill>
                <a:schemeClr val="bg1"/>
              </a:solidFill>
              <a:latin typeface="+mj-lt"/>
              <a:cs typeface="Segoe UI" pitchFamily="34" charset="0"/>
            </a:endParaRPr>
          </a:p>
        </p:txBody>
      </p:sp>
      <p:sp>
        <p:nvSpPr>
          <p:cNvPr id="48" name="Text Placeholder 15">
            <a:extLst>
              <a:ext uri="{FF2B5EF4-FFF2-40B4-BE49-F238E27FC236}">
                <a16:creationId xmlns:a16="http://schemas.microsoft.com/office/drawing/2014/main" id="{6CA0B384-75F3-4D4D-9364-DA14A16FD45E}"/>
              </a:ext>
            </a:extLst>
          </p:cNvPr>
          <p:cNvSpPr>
            <a:spLocks noGrp="1"/>
          </p:cNvSpPr>
          <p:nvPr userDrawn="1">
            <p:ph type="body" sz="quarter" idx="17" hasCustomPrompt="1"/>
          </p:nvPr>
        </p:nvSpPr>
        <p:spPr>
          <a:xfrm>
            <a:off x="5458299" y="1495329"/>
            <a:ext cx="2962656" cy="457200"/>
          </a:xfrm>
          <a:noFill/>
        </p:spPr>
        <p:txBody>
          <a:bodyPr wrap="square" lIns="91440" tIns="45720" rIns="91440" bIns="45720" anchor="ctr">
            <a:noAutofit/>
          </a:bodyPr>
          <a:lstStyle>
            <a:lvl1pPr marL="0" indent="0" algn="l">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8" name="Picture Placeholder 71" descr="Image placeholder">
            <a:extLst>
              <a:ext uri="{FF2B5EF4-FFF2-40B4-BE49-F238E27FC236}">
                <a16:creationId xmlns:a16="http://schemas.microsoft.com/office/drawing/2014/main" id="{8CBD95AC-6FED-4717-8489-DA43CF579046}"/>
              </a:ext>
            </a:extLst>
          </p:cNvPr>
          <p:cNvSpPr>
            <a:spLocks noGrp="1"/>
          </p:cNvSpPr>
          <p:nvPr>
            <p:ph type="pic" sz="quarter" idx="13" hasCustomPrompt="1"/>
          </p:nvPr>
        </p:nvSpPr>
        <p:spPr>
          <a:xfrm>
            <a:off x="5458299" y="1997074"/>
            <a:ext cx="2962656" cy="1764792"/>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24" name="Freeform: Shape 23">
            <a:extLst>
              <a:ext uri="{FF2B5EF4-FFF2-40B4-BE49-F238E27FC236}">
                <a16:creationId xmlns:a16="http://schemas.microsoft.com/office/drawing/2014/main" id="{ABF0E34E-B9E3-47F6-A762-9267AE40DB17}"/>
              </a:ext>
              <a:ext uri="{C183D7F6-B498-43B3-948B-1728B52AA6E4}">
                <adec:decorative xmlns:adec="http://schemas.microsoft.com/office/drawing/2017/decorative" val="1"/>
              </a:ext>
            </a:extLst>
          </p:cNvPr>
          <p:cNvSpPr/>
          <p:nvPr userDrawn="1"/>
        </p:nvSpPr>
        <p:spPr bwMode="auto">
          <a:xfrm>
            <a:off x="5415480" y="3905945"/>
            <a:ext cx="3050330" cy="2365483"/>
          </a:xfrm>
          <a:custGeom>
            <a:avLst/>
            <a:gdLst>
              <a:gd name="connsiteX0" fmla="*/ 0 w 3657600"/>
              <a:gd name="connsiteY0" fmla="*/ 0 h 2377440"/>
              <a:gd name="connsiteX1" fmla="*/ 3657600 w 3657600"/>
              <a:gd name="connsiteY1" fmla="*/ 0 h 2377440"/>
              <a:gd name="connsiteX2" fmla="*/ 3657600 w 3657600"/>
              <a:gd name="connsiteY2" fmla="*/ 2377440 h 2377440"/>
              <a:gd name="connsiteX3" fmla="*/ 0 w 3657600"/>
              <a:gd name="connsiteY3" fmla="*/ 2377440 h 2377440"/>
              <a:gd name="connsiteX4" fmla="*/ 0 w 365760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377440">
                <a:moveTo>
                  <a:pt x="0" y="0"/>
                </a:moveTo>
                <a:lnTo>
                  <a:pt x="3657600" y="0"/>
                </a:lnTo>
                <a:lnTo>
                  <a:pt x="3657600" y="2377440"/>
                </a:lnTo>
                <a:lnTo>
                  <a:pt x="0" y="2377440"/>
                </a:lnTo>
                <a:lnTo>
                  <a:pt x="0" y="0"/>
                </a:lnTo>
                <a:close/>
              </a:path>
            </a:pathLst>
          </a:cu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normalizeH="0" baseline="0" noProof="0">
              <a:ln>
                <a:noFill/>
              </a:ln>
              <a:solidFill>
                <a:schemeClr val="bg1">
                  <a:lumMod val="75000"/>
                </a:schemeClr>
              </a:solidFill>
              <a:effectLst/>
              <a:uLnTx/>
              <a:uFillTx/>
              <a:ea typeface="Segoe UI" pitchFamily="34" charset="0"/>
              <a:cs typeface="Segoe UI" pitchFamily="34" charset="0"/>
            </a:endParaRPr>
          </a:p>
        </p:txBody>
      </p:sp>
      <p:sp>
        <p:nvSpPr>
          <p:cNvPr id="35" name="Rectangle 34">
            <a:extLst>
              <a:ext uri="{FF2B5EF4-FFF2-40B4-BE49-F238E27FC236}">
                <a16:creationId xmlns:a16="http://schemas.microsoft.com/office/drawing/2014/main" id="{8E55A13D-5980-4A21-900A-132B91F71E12}"/>
              </a:ext>
              <a:ext uri="{C183D7F6-B498-43B3-948B-1728B52AA6E4}">
                <adec:decorative xmlns:adec="http://schemas.microsoft.com/office/drawing/2017/decorative" val="1"/>
              </a:ext>
            </a:extLst>
          </p:cNvPr>
          <p:cNvSpPr/>
          <p:nvPr userDrawn="1"/>
        </p:nvSpPr>
        <p:spPr bwMode="auto">
          <a:xfrm>
            <a:off x="5460335" y="3953297"/>
            <a:ext cx="2960620" cy="457200"/>
          </a:xfrm>
          <a:prstGeom prst="rect">
            <a:avLst/>
          </a:prstGeom>
          <a:solidFill>
            <a:schemeClr val="accent1"/>
          </a:solidFill>
          <a:ln>
            <a:noFill/>
          </a:ln>
        </p:spPr>
        <p:txBody>
          <a:bodyPr vert="horz" wrap="square" lIns="0" tIns="0" rIns="0" bIns="0" rtlCol="0" anchor="ctr">
            <a:noAutofit/>
          </a:bodyPr>
          <a:lstStyle/>
          <a:p>
            <a:pPr algn="ctr" defTabSz="932742">
              <a:spcBef>
                <a:spcPct val="0"/>
              </a:spcBef>
            </a:pPr>
            <a:endParaRPr lang="en-US" sz="1800">
              <a:ln w="3175">
                <a:noFill/>
              </a:ln>
              <a:solidFill>
                <a:schemeClr val="bg1"/>
              </a:solidFill>
              <a:latin typeface="+mj-lt"/>
              <a:cs typeface="Segoe UI" pitchFamily="34" charset="0"/>
            </a:endParaRPr>
          </a:p>
        </p:txBody>
      </p:sp>
      <p:sp>
        <p:nvSpPr>
          <p:cNvPr id="49" name="Text Placeholder 15">
            <a:extLst>
              <a:ext uri="{FF2B5EF4-FFF2-40B4-BE49-F238E27FC236}">
                <a16:creationId xmlns:a16="http://schemas.microsoft.com/office/drawing/2014/main" id="{A8267177-7442-47E6-AF15-542D021426FE}"/>
              </a:ext>
            </a:extLst>
          </p:cNvPr>
          <p:cNvSpPr>
            <a:spLocks noGrp="1"/>
          </p:cNvSpPr>
          <p:nvPr userDrawn="1">
            <p:ph type="body" sz="quarter" idx="18" hasCustomPrompt="1"/>
          </p:nvPr>
        </p:nvSpPr>
        <p:spPr>
          <a:xfrm>
            <a:off x="5460335" y="3953297"/>
            <a:ext cx="2962656" cy="457200"/>
          </a:xfrm>
          <a:noFill/>
        </p:spPr>
        <p:txBody>
          <a:bodyPr wrap="square" lIns="91440" tIns="45720" rIns="91440" bIns="45720" anchor="ctr">
            <a:noAutofit/>
          </a:bodyPr>
          <a:lstStyle>
            <a:lvl1pPr marL="0" indent="0" algn="l">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30" name="Picture Placeholder 71" descr="Image placeholder">
            <a:extLst>
              <a:ext uri="{FF2B5EF4-FFF2-40B4-BE49-F238E27FC236}">
                <a16:creationId xmlns:a16="http://schemas.microsoft.com/office/drawing/2014/main" id="{ADA9B0AB-21C7-4F37-8F16-CDB89229F2A4}"/>
              </a:ext>
            </a:extLst>
          </p:cNvPr>
          <p:cNvSpPr>
            <a:spLocks noGrp="1"/>
          </p:cNvSpPr>
          <p:nvPr>
            <p:ph type="pic" sz="quarter" idx="15" hasCustomPrompt="1"/>
          </p:nvPr>
        </p:nvSpPr>
        <p:spPr>
          <a:xfrm>
            <a:off x="5460335" y="4456811"/>
            <a:ext cx="2962656" cy="1764792"/>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23" name="Freeform: Shape 22">
            <a:extLst>
              <a:ext uri="{FF2B5EF4-FFF2-40B4-BE49-F238E27FC236}">
                <a16:creationId xmlns:a16="http://schemas.microsoft.com/office/drawing/2014/main" id="{C0E0F19C-A4C6-4F96-AA90-71AA4E00E9A0}"/>
              </a:ext>
              <a:ext uri="{C183D7F6-B498-43B3-948B-1728B52AA6E4}">
                <adec:decorative xmlns:adec="http://schemas.microsoft.com/office/drawing/2017/decorative" val="1"/>
              </a:ext>
            </a:extLst>
          </p:cNvPr>
          <p:cNvSpPr/>
          <p:nvPr userDrawn="1"/>
        </p:nvSpPr>
        <p:spPr bwMode="auto">
          <a:xfrm>
            <a:off x="8558566" y="1447705"/>
            <a:ext cx="3050330" cy="2365483"/>
          </a:xfrm>
          <a:custGeom>
            <a:avLst/>
            <a:gdLst>
              <a:gd name="connsiteX0" fmla="*/ 0 w 3657600"/>
              <a:gd name="connsiteY0" fmla="*/ 0 h 2377440"/>
              <a:gd name="connsiteX1" fmla="*/ 3657600 w 3657600"/>
              <a:gd name="connsiteY1" fmla="*/ 0 h 2377440"/>
              <a:gd name="connsiteX2" fmla="*/ 3657600 w 3657600"/>
              <a:gd name="connsiteY2" fmla="*/ 2377440 h 2377440"/>
              <a:gd name="connsiteX3" fmla="*/ 0 w 3657600"/>
              <a:gd name="connsiteY3" fmla="*/ 2377440 h 2377440"/>
              <a:gd name="connsiteX4" fmla="*/ 0 w 365760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377440">
                <a:moveTo>
                  <a:pt x="0" y="0"/>
                </a:moveTo>
                <a:lnTo>
                  <a:pt x="3657600" y="0"/>
                </a:lnTo>
                <a:lnTo>
                  <a:pt x="3657600" y="2377440"/>
                </a:lnTo>
                <a:lnTo>
                  <a:pt x="0" y="2377440"/>
                </a:lnTo>
                <a:lnTo>
                  <a:pt x="0" y="0"/>
                </a:lnTo>
                <a:close/>
              </a:path>
            </a:pathLst>
          </a:cu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normalizeH="0" baseline="0" noProof="0">
              <a:ln>
                <a:noFill/>
              </a:ln>
              <a:solidFill>
                <a:schemeClr val="bg1">
                  <a:lumMod val="75000"/>
                </a:schemeClr>
              </a:solidFill>
              <a:effectLst/>
              <a:uLnTx/>
              <a:uFillTx/>
              <a:ea typeface="Segoe UI" pitchFamily="34" charset="0"/>
              <a:cs typeface="Segoe UI" pitchFamily="34" charset="0"/>
            </a:endParaRPr>
          </a:p>
        </p:txBody>
      </p:sp>
      <p:sp>
        <p:nvSpPr>
          <p:cNvPr id="33" name="Rectangle 32">
            <a:extLst>
              <a:ext uri="{FF2B5EF4-FFF2-40B4-BE49-F238E27FC236}">
                <a16:creationId xmlns:a16="http://schemas.microsoft.com/office/drawing/2014/main" id="{0D2C3271-DF4F-4D6D-BC23-E7FC5CBC5D8A}"/>
              </a:ext>
              <a:ext uri="{C183D7F6-B498-43B3-948B-1728B52AA6E4}">
                <adec:decorative xmlns:adec="http://schemas.microsoft.com/office/drawing/2017/decorative" val="1"/>
              </a:ext>
            </a:extLst>
          </p:cNvPr>
          <p:cNvSpPr/>
          <p:nvPr userDrawn="1"/>
        </p:nvSpPr>
        <p:spPr bwMode="auto">
          <a:xfrm>
            <a:off x="8603421" y="1495329"/>
            <a:ext cx="2960620" cy="457200"/>
          </a:xfrm>
          <a:prstGeom prst="rect">
            <a:avLst/>
          </a:prstGeom>
          <a:solidFill>
            <a:schemeClr val="accent1"/>
          </a:solidFill>
          <a:ln>
            <a:noFill/>
          </a:ln>
        </p:spPr>
        <p:txBody>
          <a:bodyPr vert="horz" wrap="square" lIns="0" tIns="0" rIns="0" bIns="0" rtlCol="0" anchor="ctr">
            <a:noAutofit/>
          </a:bodyPr>
          <a:lstStyle/>
          <a:p>
            <a:pPr algn="ctr" defTabSz="932742">
              <a:spcBef>
                <a:spcPct val="0"/>
              </a:spcBef>
            </a:pPr>
            <a:endParaRPr lang="en-US" sz="1800">
              <a:ln w="3175">
                <a:noFill/>
              </a:ln>
              <a:solidFill>
                <a:schemeClr val="bg1"/>
              </a:solidFill>
              <a:latin typeface="+mj-lt"/>
              <a:cs typeface="Segoe UI" pitchFamily="34" charset="0"/>
            </a:endParaRPr>
          </a:p>
        </p:txBody>
      </p:sp>
      <p:sp>
        <p:nvSpPr>
          <p:cNvPr id="50" name="Text Placeholder 15">
            <a:extLst>
              <a:ext uri="{FF2B5EF4-FFF2-40B4-BE49-F238E27FC236}">
                <a16:creationId xmlns:a16="http://schemas.microsoft.com/office/drawing/2014/main" id="{D57BDABD-189D-4C0D-A025-75BFF123391E}"/>
              </a:ext>
            </a:extLst>
          </p:cNvPr>
          <p:cNvSpPr>
            <a:spLocks noGrp="1"/>
          </p:cNvSpPr>
          <p:nvPr userDrawn="1">
            <p:ph type="body" sz="quarter" idx="19" hasCustomPrompt="1"/>
          </p:nvPr>
        </p:nvSpPr>
        <p:spPr>
          <a:xfrm>
            <a:off x="8603421" y="1495329"/>
            <a:ext cx="2962656" cy="457200"/>
          </a:xfrm>
          <a:noFill/>
        </p:spPr>
        <p:txBody>
          <a:bodyPr wrap="square" lIns="91440" tIns="45720" rIns="91440" bIns="45720" anchor="ctr">
            <a:noAutofit/>
          </a:bodyPr>
          <a:lstStyle>
            <a:lvl1pPr marL="0" indent="0" algn="l">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7" name="Picture Placeholder 71" descr="Image placeholder">
            <a:extLst>
              <a:ext uri="{FF2B5EF4-FFF2-40B4-BE49-F238E27FC236}">
                <a16:creationId xmlns:a16="http://schemas.microsoft.com/office/drawing/2014/main" id="{4A76EA25-BEBB-433E-9CBA-DF69B8FB4E74}"/>
              </a:ext>
            </a:extLst>
          </p:cNvPr>
          <p:cNvSpPr>
            <a:spLocks noGrp="1"/>
          </p:cNvSpPr>
          <p:nvPr>
            <p:ph type="pic" sz="quarter" idx="12" hasCustomPrompt="1"/>
          </p:nvPr>
        </p:nvSpPr>
        <p:spPr>
          <a:xfrm>
            <a:off x="8603421" y="1997074"/>
            <a:ext cx="2962656" cy="1764792"/>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25" name="Freeform: Shape 24">
            <a:extLst>
              <a:ext uri="{FF2B5EF4-FFF2-40B4-BE49-F238E27FC236}">
                <a16:creationId xmlns:a16="http://schemas.microsoft.com/office/drawing/2014/main" id="{D96970C6-1224-45AF-B610-6DA0E70FC471}"/>
              </a:ext>
              <a:ext uri="{C183D7F6-B498-43B3-948B-1728B52AA6E4}">
                <adec:decorative xmlns:adec="http://schemas.microsoft.com/office/drawing/2017/decorative" val="1"/>
              </a:ext>
            </a:extLst>
          </p:cNvPr>
          <p:cNvSpPr/>
          <p:nvPr userDrawn="1"/>
        </p:nvSpPr>
        <p:spPr bwMode="auto">
          <a:xfrm>
            <a:off x="8558566" y="3905945"/>
            <a:ext cx="3050330" cy="2365483"/>
          </a:xfrm>
          <a:custGeom>
            <a:avLst/>
            <a:gdLst>
              <a:gd name="connsiteX0" fmla="*/ 0 w 3657600"/>
              <a:gd name="connsiteY0" fmla="*/ 0 h 2377440"/>
              <a:gd name="connsiteX1" fmla="*/ 3657600 w 3657600"/>
              <a:gd name="connsiteY1" fmla="*/ 0 h 2377440"/>
              <a:gd name="connsiteX2" fmla="*/ 3657600 w 3657600"/>
              <a:gd name="connsiteY2" fmla="*/ 2377440 h 2377440"/>
              <a:gd name="connsiteX3" fmla="*/ 0 w 3657600"/>
              <a:gd name="connsiteY3" fmla="*/ 2377440 h 2377440"/>
              <a:gd name="connsiteX4" fmla="*/ 0 w 365760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377440">
                <a:moveTo>
                  <a:pt x="0" y="0"/>
                </a:moveTo>
                <a:lnTo>
                  <a:pt x="3657600" y="0"/>
                </a:lnTo>
                <a:lnTo>
                  <a:pt x="3657600" y="2377440"/>
                </a:lnTo>
                <a:lnTo>
                  <a:pt x="0" y="2377440"/>
                </a:lnTo>
                <a:lnTo>
                  <a:pt x="0" y="0"/>
                </a:lnTo>
                <a:close/>
              </a:path>
            </a:pathLst>
          </a:cu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normalizeH="0" baseline="0" noProof="0">
              <a:ln>
                <a:noFill/>
              </a:ln>
              <a:solidFill>
                <a:schemeClr val="bg1">
                  <a:lumMod val="75000"/>
                </a:schemeClr>
              </a:solidFill>
              <a:effectLst/>
              <a:uLnTx/>
              <a:uFillTx/>
              <a:ea typeface="Segoe UI" pitchFamily="34" charset="0"/>
              <a:cs typeface="Segoe UI" pitchFamily="34" charset="0"/>
            </a:endParaRPr>
          </a:p>
        </p:txBody>
      </p:sp>
      <p:sp>
        <p:nvSpPr>
          <p:cNvPr id="36" name="Rectangle 35">
            <a:extLst>
              <a:ext uri="{FF2B5EF4-FFF2-40B4-BE49-F238E27FC236}">
                <a16:creationId xmlns:a16="http://schemas.microsoft.com/office/drawing/2014/main" id="{F9AC4795-D246-407B-B1C7-81F62D879DB6}"/>
              </a:ext>
              <a:ext uri="{C183D7F6-B498-43B3-948B-1728B52AA6E4}">
                <adec:decorative xmlns:adec="http://schemas.microsoft.com/office/drawing/2017/decorative" val="1"/>
              </a:ext>
            </a:extLst>
          </p:cNvPr>
          <p:cNvSpPr/>
          <p:nvPr userDrawn="1"/>
        </p:nvSpPr>
        <p:spPr bwMode="auto">
          <a:xfrm>
            <a:off x="8603421" y="3953297"/>
            <a:ext cx="2960620" cy="457200"/>
          </a:xfrm>
          <a:prstGeom prst="rect">
            <a:avLst/>
          </a:prstGeom>
          <a:solidFill>
            <a:schemeClr val="accent1"/>
          </a:solidFill>
          <a:ln>
            <a:noFill/>
          </a:ln>
        </p:spPr>
        <p:txBody>
          <a:bodyPr vert="horz" wrap="square" lIns="0" tIns="0" rIns="0" bIns="0" rtlCol="0" anchor="ctr">
            <a:noAutofit/>
          </a:bodyPr>
          <a:lstStyle/>
          <a:p>
            <a:pPr algn="ctr" defTabSz="932742">
              <a:spcBef>
                <a:spcPct val="0"/>
              </a:spcBef>
            </a:pPr>
            <a:endParaRPr lang="en-US" sz="1800">
              <a:ln w="3175">
                <a:noFill/>
              </a:ln>
              <a:solidFill>
                <a:schemeClr val="bg1"/>
              </a:solidFill>
              <a:latin typeface="+mj-lt"/>
              <a:cs typeface="Segoe UI" pitchFamily="34" charset="0"/>
            </a:endParaRPr>
          </a:p>
        </p:txBody>
      </p:sp>
      <p:sp>
        <p:nvSpPr>
          <p:cNvPr id="51" name="Text Placeholder 15">
            <a:extLst>
              <a:ext uri="{FF2B5EF4-FFF2-40B4-BE49-F238E27FC236}">
                <a16:creationId xmlns:a16="http://schemas.microsoft.com/office/drawing/2014/main" id="{312A1C81-E983-4BE7-899D-CEE38CF7E831}"/>
              </a:ext>
            </a:extLst>
          </p:cNvPr>
          <p:cNvSpPr>
            <a:spLocks noGrp="1"/>
          </p:cNvSpPr>
          <p:nvPr userDrawn="1">
            <p:ph type="body" sz="quarter" idx="20" hasCustomPrompt="1"/>
          </p:nvPr>
        </p:nvSpPr>
        <p:spPr>
          <a:xfrm>
            <a:off x="8603421" y="3953297"/>
            <a:ext cx="2962656" cy="457200"/>
          </a:xfrm>
          <a:noFill/>
        </p:spPr>
        <p:txBody>
          <a:bodyPr wrap="square" lIns="91440" tIns="45720" rIns="91440" bIns="45720" anchor="ctr">
            <a:noAutofit/>
          </a:bodyPr>
          <a:lstStyle>
            <a:lvl1pPr marL="0" indent="0" algn="l">
              <a:spcBef>
                <a:spcPts val="0"/>
              </a:spcBef>
              <a:buNone/>
              <a:defRPr sz="1200">
                <a:solidFill>
                  <a:schemeClr val="bg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29" name="Picture Placeholder 71" descr="Image placeholder">
            <a:extLst>
              <a:ext uri="{FF2B5EF4-FFF2-40B4-BE49-F238E27FC236}">
                <a16:creationId xmlns:a16="http://schemas.microsoft.com/office/drawing/2014/main" id="{E987BE38-DF43-4F60-AD51-9930BDA828F8}"/>
              </a:ext>
            </a:extLst>
          </p:cNvPr>
          <p:cNvSpPr>
            <a:spLocks noGrp="1"/>
          </p:cNvSpPr>
          <p:nvPr>
            <p:ph type="pic" sz="quarter" idx="14" hasCustomPrompt="1"/>
          </p:nvPr>
        </p:nvSpPr>
        <p:spPr>
          <a:xfrm>
            <a:off x="8603421" y="4456811"/>
            <a:ext cx="2962656" cy="1764792"/>
          </a:xfrm>
          <a:solidFill>
            <a:srgbClr val="FAFAFA"/>
          </a:solidFill>
        </p:spPr>
        <p:txBody>
          <a:bodyPr anchor="ctr">
            <a:noAutofit/>
          </a:bodyPr>
          <a:lstStyle>
            <a:lvl1pPr marL="0" indent="0" algn="ctr">
              <a:buNone/>
              <a:defRPr sz="1200">
                <a:solidFill>
                  <a:schemeClr val="tx1"/>
                </a:solidFill>
              </a:defRPr>
            </a:lvl1pPr>
          </a:lstStyle>
          <a:p>
            <a:r>
              <a:rPr lang="en-US"/>
              <a:t> </a:t>
            </a:r>
            <a:endParaRPr lang="en-IN"/>
          </a:p>
        </p:txBody>
      </p:sp>
    </p:spTree>
    <p:extLst>
      <p:ext uri="{BB962C8B-B14F-4D97-AF65-F5344CB8AC3E}">
        <p14:creationId xmlns:p14="http://schemas.microsoft.com/office/powerpoint/2010/main" val="160044244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8FB8E32-D843-43E4-9FE6-F650E7FCF22E}"/>
              </a:ext>
              <a:ext uri="{C183D7F6-B498-43B3-948B-1728B52AA6E4}">
                <adec:decorative xmlns:adec="http://schemas.microsoft.com/office/drawing/2017/decorative" val="1"/>
              </a:ext>
            </a:extLst>
          </p:cNvPr>
          <p:cNvPicPr>
            <a:picLocks noChangeAspect="1"/>
          </p:cNvPicPr>
          <p:nvPr userDrawn="1"/>
        </p:nvPicPr>
        <p:blipFill rotWithShape="1">
          <a:blip r:embed="rId2"/>
          <a:srcRect t="-219" b="15843"/>
          <a:stretch/>
        </p:blipFill>
        <p:spPr>
          <a:xfrm flipH="1">
            <a:off x="0" y="0"/>
            <a:ext cx="12192000" cy="6858000"/>
          </a:xfrm>
          <a:prstGeom prst="rect">
            <a:avLst/>
          </a:prstGeom>
        </p:spPr>
      </p:pic>
      <p:sp>
        <p:nvSpPr>
          <p:cNvPr id="37" name="Rectangle 36">
            <a:extLst>
              <a:ext uri="{FF2B5EF4-FFF2-40B4-BE49-F238E27FC236}">
                <a16:creationId xmlns:a16="http://schemas.microsoft.com/office/drawing/2014/main" id="{FE2F0A22-0DCB-4277-8531-7927E8F00100}"/>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18BF7C7-7BB4-47C0-B193-2AB62DFF4636}"/>
              </a:ext>
              <a:ext uri="{C183D7F6-B498-43B3-948B-1728B52AA6E4}">
                <adec:decorative xmlns:adec="http://schemas.microsoft.com/office/drawing/2017/decorative" val="1"/>
              </a:ext>
            </a:extLst>
          </p:cNvPr>
          <p:cNvSpPr/>
          <p:nvPr userDrawn="1"/>
        </p:nvSpPr>
        <p:spPr bwMode="auto">
          <a:xfrm>
            <a:off x="6118860" y="584359"/>
            <a:ext cx="5486400" cy="56892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EDCFD8B1-C320-42E1-8735-7C3EE197D8E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92466" t="-1" r="3668" b="633"/>
          <a:stretch/>
        </p:blipFill>
        <p:spPr>
          <a:xfrm>
            <a:off x="11905470" y="582930"/>
            <a:ext cx="286529" cy="5691733"/>
          </a:xfrm>
          <a:prstGeom prst="rect">
            <a:avLst/>
          </a:prstGeom>
        </p:spPr>
      </p:pic>
      <p:sp>
        <p:nvSpPr>
          <p:cNvPr id="53" name="Title 1">
            <a:extLst>
              <a:ext uri="{FF2B5EF4-FFF2-40B4-BE49-F238E27FC236}">
                <a16:creationId xmlns:a16="http://schemas.microsoft.com/office/drawing/2014/main" id="{138DCA25-3EE1-48B1-BE35-B7237091FC1A}"/>
              </a:ext>
            </a:extLst>
          </p:cNvPr>
          <p:cNvSpPr>
            <a:spLocks noGrp="1"/>
          </p:cNvSpPr>
          <p:nvPr>
            <p:ph type="title" hasCustomPrompt="1"/>
          </p:nvPr>
        </p:nvSpPr>
        <p:spPr>
          <a:xfrm>
            <a:off x="6667500" y="2651760"/>
            <a:ext cx="4389120" cy="443198"/>
          </a:xfrm>
        </p:spPr>
        <p:txBody>
          <a:bodyPr anchor="b"/>
          <a:lstStyle>
            <a:lvl1pPr>
              <a:defRPr sz="3200">
                <a:solidFill>
                  <a:schemeClr val="accent1"/>
                </a:solidFill>
              </a:defRPr>
            </a:lvl1pPr>
          </a:lstStyle>
          <a:p>
            <a:r>
              <a:rPr lang="en-US"/>
              <a:t>Title here</a:t>
            </a:r>
            <a:endParaRPr lang="en-IN"/>
          </a:p>
        </p:txBody>
      </p:sp>
      <p:pic>
        <p:nvPicPr>
          <p:cNvPr id="45" name="Picture 44" descr="Microsoft Logo">
            <a:extLst>
              <a:ext uri="{FF2B5EF4-FFF2-40B4-BE49-F238E27FC236}">
                <a16:creationId xmlns:a16="http://schemas.microsoft.com/office/drawing/2014/main" id="{67AE11CA-4C7B-46D1-B98D-48B99F98FC2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pic>
        <p:nvPicPr>
          <p:cNvPr id="3" name="Picture 2" descr="SE&amp;O Americas Logo">
            <a:extLst>
              <a:ext uri="{FF2B5EF4-FFF2-40B4-BE49-F238E27FC236}">
                <a16:creationId xmlns:a16="http://schemas.microsoft.com/office/drawing/2014/main" id="{DEBFE752-0B32-7E8B-F89D-8FB534B502A3}"/>
              </a:ext>
            </a:extLst>
          </p:cNvPr>
          <p:cNvPicPr>
            <a:picLocks/>
          </p:cNvPicPr>
          <p:nvPr userDrawn="1"/>
        </p:nvPicPr>
        <p:blipFill>
          <a:blip r:embed="rId5" cstate="print">
            <a:extLst>
              <a:ext uri="{28A0092B-C50C-407E-A947-70E740481C1C}">
                <a14:useLocalDpi xmlns:a14="http://schemas.microsoft.com/office/drawing/2010/main"/>
              </a:ext>
            </a:extLst>
          </a:blip>
          <a:srcRect/>
          <a:stretch/>
        </p:blipFill>
        <p:spPr>
          <a:xfrm>
            <a:off x="6667791" y="1291016"/>
            <a:ext cx="590186" cy="590186"/>
          </a:xfrm>
          <a:prstGeom prst="rect">
            <a:avLst/>
          </a:prstGeom>
        </p:spPr>
      </p:pic>
      <p:sp>
        <p:nvSpPr>
          <p:cNvPr id="54" name="Text Placeholder 65">
            <a:extLst>
              <a:ext uri="{FF2B5EF4-FFF2-40B4-BE49-F238E27FC236}">
                <a16:creationId xmlns:a16="http://schemas.microsoft.com/office/drawing/2014/main" id="{602B94AC-CFBF-4728-92DB-6C12C8E754A4}"/>
              </a:ext>
            </a:extLst>
          </p:cNvPr>
          <p:cNvSpPr>
            <a:spLocks noGrp="1"/>
          </p:cNvSpPr>
          <p:nvPr>
            <p:ph type="body" sz="quarter" idx="10" hasCustomPrompt="1"/>
          </p:nvPr>
        </p:nvSpPr>
        <p:spPr>
          <a:xfrm>
            <a:off x="6667500" y="3108960"/>
            <a:ext cx="4389120" cy="307777"/>
          </a:xfrm>
        </p:spPr>
        <p:txBody>
          <a:bodyPr/>
          <a:lstStyle>
            <a:lvl1pPr marL="0" indent="0">
              <a:buNone/>
              <a:tabLst>
                <a:tab pos="3482975" algn="l"/>
              </a:tabLst>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Subhead</a:t>
            </a:r>
          </a:p>
        </p:txBody>
      </p:sp>
      <p:sp>
        <p:nvSpPr>
          <p:cNvPr id="55" name="Text Placeholder 6">
            <a:extLst>
              <a:ext uri="{FF2B5EF4-FFF2-40B4-BE49-F238E27FC236}">
                <a16:creationId xmlns:a16="http://schemas.microsoft.com/office/drawing/2014/main" id="{2AA33C91-098A-43A3-B2F1-81928448873C}"/>
              </a:ext>
            </a:extLst>
          </p:cNvPr>
          <p:cNvSpPr>
            <a:spLocks noGrp="1"/>
          </p:cNvSpPr>
          <p:nvPr>
            <p:ph type="body" sz="quarter" idx="12" hasCustomPrompt="1"/>
          </p:nvPr>
        </p:nvSpPr>
        <p:spPr>
          <a:xfrm>
            <a:off x="6678067" y="4066796"/>
            <a:ext cx="4389120" cy="1645920"/>
          </a:xfrm>
        </p:spPr>
        <p:txBody>
          <a:bodyPr>
            <a:noAutofit/>
          </a:bodyPr>
          <a:lstStyle>
            <a:lvl1pPr marL="284163" indent="-284163">
              <a:lnSpc>
                <a:spcPct val="100000"/>
              </a:lnSpc>
              <a:buClr>
                <a:schemeClr val="accent1"/>
              </a:buClr>
              <a:buFont typeface="+mj-lt"/>
              <a:buAutoNum type="arabicPeriod"/>
              <a:defRPr sz="2000"/>
            </a:lvl1pPr>
            <a:lvl2pPr>
              <a:defRPr sz="1800"/>
            </a:lvl2pPr>
            <a:lvl3pPr>
              <a:defRPr sz="1400"/>
            </a:lvl3pPr>
            <a:lvl4pPr>
              <a:defRPr sz="1200"/>
            </a:lvl4pPr>
            <a:lvl5pPr>
              <a:defRPr sz="1200"/>
            </a:lvl5pPr>
          </a:lstStyle>
          <a:p>
            <a:pPr lvl="0"/>
            <a:r>
              <a:rPr lang="en-US"/>
              <a:t>Click to add bullet</a:t>
            </a:r>
          </a:p>
        </p:txBody>
      </p:sp>
      <p:cxnSp>
        <p:nvCxnSpPr>
          <p:cNvPr id="2" name="Straight Connector 1">
            <a:extLst>
              <a:ext uri="{FF2B5EF4-FFF2-40B4-BE49-F238E27FC236}">
                <a16:creationId xmlns:a16="http://schemas.microsoft.com/office/drawing/2014/main" id="{D506355D-606F-8BEC-88E8-67C28F0943B7}"/>
              </a:ext>
              <a:ext uri="{C183D7F6-B498-43B3-948B-1728B52AA6E4}">
                <adec:decorative xmlns:adec="http://schemas.microsoft.com/office/drawing/2017/decorative" val="1"/>
              </a:ext>
            </a:extLst>
          </p:cNvPr>
          <p:cNvCxnSpPr>
            <a:cxnSpLocks/>
          </p:cNvCxnSpPr>
          <p:nvPr userDrawn="1"/>
        </p:nvCxnSpPr>
        <p:spPr>
          <a:xfrm>
            <a:off x="6667500" y="3751827"/>
            <a:ext cx="4389120" cy="0"/>
          </a:xfrm>
          <a:prstGeom prst="line">
            <a:avLst/>
          </a:prstGeom>
          <a:ln w="6350">
            <a:solidFill>
              <a:schemeClr val="tx1">
                <a:alpha val="2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539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FA7EEA8-61C8-4F16-9E48-543BE3951F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E5A0E62-E97C-4E72-836B-F8244C86D517}"/>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E0A5618F-5B82-4DF3-A90D-333E510236C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1566"/>
          <a:stretch/>
        </p:blipFill>
        <p:spPr>
          <a:xfrm>
            <a:off x="6118860" y="0"/>
            <a:ext cx="6073139" cy="6858000"/>
          </a:xfrm>
          <a:prstGeom prst="rect">
            <a:avLst/>
          </a:prstGeom>
        </p:spPr>
      </p:pic>
      <p:sp>
        <p:nvSpPr>
          <p:cNvPr id="38" name="Rectangle 37">
            <a:extLst>
              <a:ext uri="{FF2B5EF4-FFF2-40B4-BE49-F238E27FC236}">
                <a16:creationId xmlns:a16="http://schemas.microsoft.com/office/drawing/2014/main" id="{618BF7C7-7BB4-47C0-B193-2AB62DFF4636}"/>
              </a:ext>
              <a:ext uri="{C183D7F6-B498-43B3-948B-1728B52AA6E4}">
                <adec:decorative xmlns:adec="http://schemas.microsoft.com/office/drawing/2017/decorative" val="1"/>
              </a:ext>
            </a:extLst>
          </p:cNvPr>
          <p:cNvSpPr/>
          <p:nvPr userDrawn="1"/>
        </p:nvSpPr>
        <p:spPr bwMode="auto">
          <a:xfrm>
            <a:off x="6118860" y="585788"/>
            <a:ext cx="5486400" cy="56892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E66DE1BE-8F8F-4027-A53E-F059FE08DD61}"/>
              </a:ext>
              <a:ext uri="{C183D7F6-B498-43B3-948B-1728B52AA6E4}">
                <adec:decorative xmlns:adec="http://schemas.microsoft.com/office/drawing/2017/decorative" val="1"/>
              </a:ext>
            </a:extLst>
          </p:cNvPr>
          <p:cNvSpPr/>
          <p:nvPr userDrawn="1"/>
        </p:nvSpPr>
        <p:spPr bwMode="auto">
          <a:xfrm>
            <a:off x="6210300" y="675640"/>
            <a:ext cx="5303520" cy="3657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53" name="Title 1">
            <a:extLst>
              <a:ext uri="{FF2B5EF4-FFF2-40B4-BE49-F238E27FC236}">
                <a16:creationId xmlns:a16="http://schemas.microsoft.com/office/drawing/2014/main" id="{138DCA25-3EE1-48B1-BE35-B7237091FC1A}"/>
              </a:ext>
            </a:extLst>
          </p:cNvPr>
          <p:cNvSpPr>
            <a:spLocks noGrp="1"/>
          </p:cNvSpPr>
          <p:nvPr>
            <p:ph type="title" hasCustomPrompt="1"/>
          </p:nvPr>
        </p:nvSpPr>
        <p:spPr>
          <a:xfrm>
            <a:off x="6667500" y="2926080"/>
            <a:ext cx="4389120" cy="443198"/>
          </a:xfrm>
        </p:spPr>
        <p:txBody>
          <a:bodyPr anchor="b"/>
          <a:lstStyle>
            <a:lvl1pPr>
              <a:defRPr sz="3200">
                <a:solidFill>
                  <a:schemeClr val="accent1"/>
                </a:solidFill>
              </a:defRPr>
            </a:lvl1pPr>
          </a:lstStyle>
          <a:p>
            <a:r>
              <a:rPr lang="en-US"/>
              <a:t>Title here</a:t>
            </a:r>
            <a:endParaRPr lang="en-IN"/>
          </a:p>
        </p:txBody>
      </p:sp>
      <p:pic>
        <p:nvPicPr>
          <p:cNvPr id="23" name="Picture 22" descr="Microsoft Logo">
            <a:extLst>
              <a:ext uri="{FF2B5EF4-FFF2-40B4-BE49-F238E27FC236}">
                <a16:creationId xmlns:a16="http://schemas.microsoft.com/office/drawing/2014/main" id="{D85022E6-91F0-4460-A9DD-4326D5EFA9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pic>
        <p:nvPicPr>
          <p:cNvPr id="21" name="Picture 20" descr="SE&amp;O Americas Logo">
            <a:extLst>
              <a:ext uri="{FF2B5EF4-FFF2-40B4-BE49-F238E27FC236}">
                <a16:creationId xmlns:a16="http://schemas.microsoft.com/office/drawing/2014/main" id="{F737CFB3-B6C6-421F-BB0F-418E7CB4FECC}"/>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174133" y="4425592"/>
            <a:ext cx="1848566" cy="1848566"/>
          </a:xfrm>
          <a:prstGeom prst="rect">
            <a:avLst/>
          </a:prstGeom>
        </p:spPr>
      </p:pic>
      <p:sp>
        <p:nvSpPr>
          <p:cNvPr id="54" name="Text Placeholder 65">
            <a:extLst>
              <a:ext uri="{FF2B5EF4-FFF2-40B4-BE49-F238E27FC236}">
                <a16:creationId xmlns:a16="http://schemas.microsoft.com/office/drawing/2014/main" id="{602B94AC-CFBF-4728-92DB-6C12C8E754A4}"/>
              </a:ext>
            </a:extLst>
          </p:cNvPr>
          <p:cNvSpPr>
            <a:spLocks noGrp="1"/>
          </p:cNvSpPr>
          <p:nvPr>
            <p:ph type="body" sz="quarter" idx="10" hasCustomPrompt="1"/>
          </p:nvPr>
        </p:nvSpPr>
        <p:spPr>
          <a:xfrm>
            <a:off x="6667500" y="3383280"/>
            <a:ext cx="4389120" cy="307777"/>
          </a:xfrm>
        </p:spPr>
        <p:txBody>
          <a:bodyPr/>
          <a:lstStyle>
            <a:lvl1pPr marL="0" indent="0">
              <a:buNone/>
              <a:tabLst>
                <a:tab pos="3482975" algn="l"/>
              </a:tabLst>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Subhead</a:t>
            </a:r>
          </a:p>
        </p:txBody>
      </p:sp>
      <p:sp>
        <p:nvSpPr>
          <p:cNvPr id="55" name="Text Placeholder 6">
            <a:extLst>
              <a:ext uri="{FF2B5EF4-FFF2-40B4-BE49-F238E27FC236}">
                <a16:creationId xmlns:a16="http://schemas.microsoft.com/office/drawing/2014/main" id="{2AA33C91-098A-43A3-B2F1-81928448873C}"/>
              </a:ext>
            </a:extLst>
          </p:cNvPr>
          <p:cNvSpPr>
            <a:spLocks noGrp="1"/>
          </p:cNvSpPr>
          <p:nvPr>
            <p:ph type="body" sz="quarter" idx="12" hasCustomPrompt="1"/>
          </p:nvPr>
        </p:nvSpPr>
        <p:spPr>
          <a:xfrm>
            <a:off x="6678067" y="4572000"/>
            <a:ext cx="4389120" cy="1371600"/>
          </a:xfrm>
        </p:spPr>
        <p:txBody>
          <a:bodyPr>
            <a:noAutofit/>
          </a:bodyPr>
          <a:lstStyle>
            <a:lvl1pPr marL="284163" indent="-284163">
              <a:lnSpc>
                <a:spcPct val="100000"/>
              </a:lnSpc>
              <a:buClrTx/>
              <a:buFont typeface="+mj-lt"/>
              <a:buAutoNum type="arabicPeriod"/>
              <a:defRPr sz="1800"/>
            </a:lvl1pPr>
            <a:lvl2pPr>
              <a:defRPr sz="1800"/>
            </a:lvl2pPr>
            <a:lvl3pPr>
              <a:defRPr sz="1400"/>
            </a:lvl3pPr>
            <a:lvl4pPr>
              <a:defRPr sz="1200"/>
            </a:lvl4pPr>
            <a:lvl5pPr>
              <a:defRPr sz="1200"/>
            </a:lvl5pPr>
          </a:lstStyle>
          <a:p>
            <a:pPr lvl="0"/>
            <a:r>
              <a:rPr lang="en-US"/>
              <a:t>Click to add bullet</a:t>
            </a:r>
          </a:p>
        </p:txBody>
      </p:sp>
    </p:spTree>
    <p:extLst>
      <p:ext uri="{BB962C8B-B14F-4D97-AF65-F5344CB8AC3E}">
        <p14:creationId xmlns:p14="http://schemas.microsoft.com/office/powerpoint/2010/main" val="18248392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4BA25A-2583-475B-BDAC-13829C404C0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E5A0E62-E97C-4E72-836B-F8244C86D517}"/>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18BF7C7-7BB4-47C0-B193-2AB62DFF4636}"/>
              </a:ext>
              <a:ext uri="{C183D7F6-B498-43B3-948B-1728B52AA6E4}">
                <adec:decorative xmlns:adec="http://schemas.microsoft.com/office/drawing/2017/decorative" val="1"/>
              </a:ext>
            </a:extLst>
          </p:cNvPr>
          <p:cNvSpPr/>
          <p:nvPr userDrawn="1"/>
        </p:nvSpPr>
        <p:spPr bwMode="auto">
          <a:xfrm>
            <a:off x="6118860" y="585788"/>
            <a:ext cx="54864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D3D7033-B8DE-4C52-B128-78FD008E7CC5}"/>
              </a:ext>
              <a:ext uri="{C183D7F6-B498-43B3-948B-1728B52AA6E4}">
                <adec:decorative xmlns:adec="http://schemas.microsoft.com/office/drawing/2017/decorative" val="1"/>
              </a:ext>
            </a:extLst>
          </p:cNvPr>
          <p:cNvSpPr/>
          <p:nvPr userDrawn="1"/>
        </p:nvSpPr>
        <p:spPr bwMode="auto">
          <a:xfrm>
            <a:off x="6118860" y="3328989"/>
            <a:ext cx="5486400" cy="29413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1D2F4FC-F5C3-468D-A089-9D93785631EE}"/>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012" t="4570" r="91790" b="12430"/>
          <a:stretch/>
        </p:blipFill>
        <p:spPr>
          <a:xfrm>
            <a:off x="11612105" y="582930"/>
            <a:ext cx="283826" cy="5692140"/>
          </a:xfrm>
          <a:custGeom>
            <a:avLst/>
            <a:gdLst>
              <a:gd name="connsiteX0" fmla="*/ 0 w 365760"/>
              <a:gd name="connsiteY0" fmla="*/ 0 h 5692140"/>
              <a:gd name="connsiteX1" fmla="*/ 365760 w 365760"/>
              <a:gd name="connsiteY1" fmla="*/ 0 h 5692140"/>
              <a:gd name="connsiteX2" fmla="*/ 365760 w 365760"/>
              <a:gd name="connsiteY2" fmla="*/ 5692140 h 5692140"/>
              <a:gd name="connsiteX3" fmla="*/ 0 w 365760"/>
              <a:gd name="connsiteY3" fmla="*/ 5692140 h 5692140"/>
            </a:gdLst>
            <a:ahLst/>
            <a:cxnLst>
              <a:cxn ang="0">
                <a:pos x="connsiteX0" y="connsiteY0"/>
              </a:cxn>
              <a:cxn ang="0">
                <a:pos x="connsiteX1" y="connsiteY1"/>
              </a:cxn>
              <a:cxn ang="0">
                <a:pos x="connsiteX2" y="connsiteY2"/>
              </a:cxn>
              <a:cxn ang="0">
                <a:pos x="connsiteX3" y="connsiteY3"/>
              </a:cxn>
            </a:cxnLst>
            <a:rect l="l" t="t" r="r" b="b"/>
            <a:pathLst>
              <a:path w="365760" h="5692140">
                <a:moveTo>
                  <a:pt x="0" y="0"/>
                </a:moveTo>
                <a:lnTo>
                  <a:pt x="365760" y="0"/>
                </a:lnTo>
                <a:lnTo>
                  <a:pt x="365760" y="5692140"/>
                </a:lnTo>
                <a:lnTo>
                  <a:pt x="0" y="5692140"/>
                </a:lnTo>
                <a:close/>
              </a:path>
            </a:pathLst>
          </a:custGeom>
        </p:spPr>
      </p:pic>
      <p:sp>
        <p:nvSpPr>
          <p:cNvPr id="53" name="Title 1">
            <a:extLst>
              <a:ext uri="{FF2B5EF4-FFF2-40B4-BE49-F238E27FC236}">
                <a16:creationId xmlns:a16="http://schemas.microsoft.com/office/drawing/2014/main" id="{138DCA25-3EE1-48B1-BE35-B7237091FC1A}"/>
              </a:ext>
            </a:extLst>
          </p:cNvPr>
          <p:cNvSpPr>
            <a:spLocks noGrp="1"/>
          </p:cNvSpPr>
          <p:nvPr>
            <p:ph type="title" hasCustomPrompt="1"/>
          </p:nvPr>
        </p:nvSpPr>
        <p:spPr>
          <a:xfrm>
            <a:off x="6667500" y="1554480"/>
            <a:ext cx="4389120" cy="443198"/>
          </a:xfrm>
        </p:spPr>
        <p:txBody>
          <a:bodyPr anchor="b"/>
          <a:lstStyle>
            <a:lvl1pPr>
              <a:defRPr sz="3200">
                <a:solidFill>
                  <a:schemeClr val="accent1"/>
                </a:solidFill>
              </a:defRPr>
            </a:lvl1pPr>
          </a:lstStyle>
          <a:p>
            <a:r>
              <a:rPr lang="en-US"/>
              <a:t>Title here</a:t>
            </a:r>
            <a:endParaRPr lang="en-IN"/>
          </a:p>
        </p:txBody>
      </p:sp>
      <p:pic>
        <p:nvPicPr>
          <p:cNvPr id="23" name="Picture 22" descr="Microsoft Logo">
            <a:extLst>
              <a:ext uri="{FF2B5EF4-FFF2-40B4-BE49-F238E27FC236}">
                <a16:creationId xmlns:a16="http://schemas.microsoft.com/office/drawing/2014/main" id="{D85022E6-91F0-4460-A9DD-4326D5EFA9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pic>
        <p:nvPicPr>
          <p:cNvPr id="2" name="Picture 1" descr="SE&amp;O Americas Logo">
            <a:extLst>
              <a:ext uri="{FF2B5EF4-FFF2-40B4-BE49-F238E27FC236}">
                <a16:creationId xmlns:a16="http://schemas.microsoft.com/office/drawing/2014/main" id="{FC58C9E2-4A7F-F9FC-0A45-105961F6514D}"/>
              </a:ext>
            </a:extLst>
          </p:cNvPr>
          <p:cNvPicPr>
            <a:picLocks noChangeAspect="1"/>
          </p:cNvPicPr>
          <p:nvPr userDrawn="1"/>
        </p:nvPicPr>
        <p:blipFill>
          <a:blip r:embed="rId5"/>
          <a:srcRect/>
          <a:stretch/>
        </p:blipFill>
        <p:spPr>
          <a:xfrm>
            <a:off x="3022600" y="3328988"/>
            <a:ext cx="2941329" cy="2941319"/>
          </a:xfrm>
          <a:prstGeom prst="rect">
            <a:avLst/>
          </a:prstGeom>
        </p:spPr>
      </p:pic>
      <p:sp>
        <p:nvSpPr>
          <p:cNvPr id="54" name="Text Placeholder 65">
            <a:extLst>
              <a:ext uri="{FF2B5EF4-FFF2-40B4-BE49-F238E27FC236}">
                <a16:creationId xmlns:a16="http://schemas.microsoft.com/office/drawing/2014/main" id="{602B94AC-CFBF-4728-92DB-6C12C8E754A4}"/>
              </a:ext>
            </a:extLst>
          </p:cNvPr>
          <p:cNvSpPr>
            <a:spLocks noGrp="1"/>
          </p:cNvSpPr>
          <p:nvPr>
            <p:ph type="body" sz="quarter" idx="10" hasCustomPrompt="1"/>
          </p:nvPr>
        </p:nvSpPr>
        <p:spPr>
          <a:xfrm>
            <a:off x="6667500" y="2011680"/>
            <a:ext cx="4389120" cy="307777"/>
          </a:xfrm>
        </p:spPr>
        <p:txBody>
          <a:bodyPr/>
          <a:lstStyle>
            <a:lvl1pPr marL="0" indent="0">
              <a:buNone/>
              <a:tabLst>
                <a:tab pos="3482975" algn="l"/>
              </a:tabLst>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Subhead</a:t>
            </a:r>
          </a:p>
        </p:txBody>
      </p:sp>
      <p:sp>
        <p:nvSpPr>
          <p:cNvPr id="55" name="Text Placeholder 6">
            <a:extLst>
              <a:ext uri="{FF2B5EF4-FFF2-40B4-BE49-F238E27FC236}">
                <a16:creationId xmlns:a16="http://schemas.microsoft.com/office/drawing/2014/main" id="{2AA33C91-098A-43A3-B2F1-81928448873C}"/>
              </a:ext>
            </a:extLst>
          </p:cNvPr>
          <p:cNvSpPr>
            <a:spLocks noGrp="1"/>
          </p:cNvSpPr>
          <p:nvPr>
            <p:ph type="body" sz="quarter" idx="12" hasCustomPrompt="1"/>
          </p:nvPr>
        </p:nvSpPr>
        <p:spPr>
          <a:xfrm>
            <a:off x="6678067" y="3840480"/>
            <a:ext cx="4389120" cy="1828800"/>
          </a:xfrm>
        </p:spPr>
        <p:txBody>
          <a:bodyPr>
            <a:noAutofit/>
          </a:bodyPr>
          <a:lstStyle>
            <a:lvl1pPr marL="284163" indent="-284163">
              <a:lnSpc>
                <a:spcPct val="100000"/>
              </a:lnSpc>
              <a:buClrTx/>
              <a:buFont typeface="+mj-lt"/>
              <a:buAutoNum type="arabicPeriod"/>
              <a:defRPr sz="1800">
                <a:solidFill>
                  <a:schemeClr val="bg1"/>
                </a:solidFill>
              </a:defRPr>
            </a:lvl1pPr>
            <a:lvl2pPr>
              <a:defRPr sz="1800"/>
            </a:lvl2pPr>
            <a:lvl3pPr>
              <a:defRPr sz="1400"/>
            </a:lvl3pPr>
            <a:lvl4pPr>
              <a:defRPr sz="1200"/>
            </a:lvl4pPr>
            <a:lvl5pPr>
              <a:defRPr sz="1200"/>
            </a:lvl5pPr>
          </a:lstStyle>
          <a:p>
            <a:pPr lvl="0"/>
            <a:r>
              <a:rPr lang="en-US"/>
              <a:t>Click to add bullet</a:t>
            </a:r>
          </a:p>
        </p:txBody>
      </p:sp>
    </p:spTree>
    <p:extLst>
      <p:ext uri="{BB962C8B-B14F-4D97-AF65-F5344CB8AC3E}">
        <p14:creationId xmlns:p14="http://schemas.microsoft.com/office/powerpoint/2010/main" val="157971086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shboar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AB3C-8AC8-5288-9770-63E94D65171E}"/>
              </a:ext>
            </a:extLst>
          </p:cNvPr>
          <p:cNvSpPr>
            <a:spLocks noGrp="1"/>
          </p:cNvSpPr>
          <p:nvPr>
            <p:ph type="title" hasCustomPrompt="1"/>
          </p:nvPr>
        </p:nvSpPr>
        <p:spPr>
          <a:xfrm>
            <a:off x="586740" y="-590309"/>
            <a:ext cx="11018520" cy="498598"/>
          </a:xfrm>
        </p:spPr>
        <p:txBody>
          <a:bodyPr/>
          <a:lstStyle>
            <a:lvl1pPr>
              <a:defRPr/>
            </a:lvl1pPr>
          </a:lstStyle>
          <a:p>
            <a:r>
              <a:rPr lang="en-US"/>
              <a:t>Dashboard</a:t>
            </a:r>
          </a:p>
        </p:txBody>
      </p:sp>
      <p:pic>
        <p:nvPicPr>
          <p:cNvPr id="13" name="Picture Placeholder 5">
            <a:extLst>
              <a:ext uri="{FF2B5EF4-FFF2-40B4-BE49-F238E27FC236}">
                <a16:creationId xmlns:a16="http://schemas.microsoft.com/office/drawing/2014/main" id="{6A6622B2-75DC-4D9F-AE80-0EBC2C9D4AC3}"/>
              </a:ext>
              <a:ext uri="{C183D7F6-B498-43B3-948B-1728B52AA6E4}">
                <adec:decorative xmlns:adec="http://schemas.microsoft.com/office/drawing/2017/decorative" val="1"/>
              </a:ext>
            </a:extLst>
          </p:cNvPr>
          <p:cNvPicPr>
            <a:picLocks noChangeAspect="1"/>
          </p:cNvPicPr>
          <p:nvPr userDrawn="1"/>
        </p:nvPicPr>
        <p:blipFill rotWithShape="1">
          <a:blip r:embed="rId2"/>
          <a:srcRect l="25727" r="20933"/>
          <a:stretch/>
        </p:blipFill>
        <p:spPr>
          <a:xfrm>
            <a:off x="0" y="0"/>
            <a:ext cx="5486400" cy="6858000"/>
          </a:xfrm>
          <a:prstGeom prst="rect">
            <a:avLst/>
          </a:prstGeom>
        </p:spPr>
      </p:pic>
      <p:sp>
        <p:nvSpPr>
          <p:cNvPr id="15" name="Rectangle 14">
            <a:extLst>
              <a:ext uri="{FF2B5EF4-FFF2-40B4-BE49-F238E27FC236}">
                <a16:creationId xmlns:a16="http://schemas.microsoft.com/office/drawing/2014/main" id="{7E642528-C3C9-43B8-B476-BF8EF0B31338}"/>
              </a:ext>
              <a:ext uri="{C183D7F6-B498-43B3-948B-1728B52AA6E4}">
                <adec:decorative xmlns:adec="http://schemas.microsoft.com/office/drawing/2017/decorative" val="1"/>
              </a:ext>
            </a:extLst>
          </p:cNvPr>
          <p:cNvSpPr/>
          <p:nvPr userDrawn="1"/>
        </p:nvSpPr>
        <p:spPr bwMode="auto">
          <a:xfrm>
            <a:off x="0" y="0"/>
            <a:ext cx="5486400" cy="685799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pic>
        <p:nvPicPr>
          <p:cNvPr id="3" name="Picture 2" descr="SE&amp;O Americas Logo">
            <a:extLst>
              <a:ext uri="{FF2B5EF4-FFF2-40B4-BE49-F238E27FC236}">
                <a16:creationId xmlns:a16="http://schemas.microsoft.com/office/drawing/2014/main" id="{0D91B592-787F-AF1C-1C6F-8123D039603B}"/>
              </a:ext>
            </a:extLst>
          </p:cNvPr>
          <p:cNvPicPr>
            <a:picLocks noChangeAspect="1"/>
          </p:cNvPicPr>
          <p:nvPr userDrawn="1"/>
        </p:nvPicPr>
        <p:blipFill>
          <a:blip r:embed="rId3"/>
          <a:srcRect/>
          <a:stretch/>
        </p:blipFill>
        <p:spPr>
          <a:xfrm>
            <a:off x="589903" y="5667573"/>
            <a:ext cx="591198" cy="591196"/>
          </a:xfrm>
          <a:prstGeom prst="rect">
            <a:avLst/>
          </a:prstGeom>
        </p:spPr>
      </p:pic>
      <p:sp>
        <p:nvSpPr>
          <p:cNvPr id="28" name="Rectangle 27">
            <a:extLst>
              <a:ext uri="{FF2B5EF4-FFF2-40B4-BE49-F238E27FC236}">
                <a16:creationId xmlns:a16="http://schemas.microsoft.com/office/drawing/2014/main" id="{05BD432B-432C-48D0-AA25-98A227ADC039}"/>
              </a:ext>
              <a:ext uri="{C183D7F6-B498-43B3-948B-1728B52AA6E4}">
                <adec:decorative xmlns:adec="http://schemas.microsoft.com/office/drawing/2017/decorative" val="1"/>
              </a:ext>
            </a:extLst>
          </p:cNvPr>
          <p:cNvSpPr/>
          <p:nvPr/>
        </p:nvSpPr>
        <p:spPr bwMode="auto">
          <a:xfrm>
            <a:off x="6122988" y="914400"/>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endParaRPr kumimoji="0" lang="en-US" sz="200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1" name="Picture Placeholder 71" descr="Icon placeholder">
            <a:extLst>
              <a:ext uri="{FF2B5EF4-FFF2-40B4-BE49-F238E27FC236}">
                <a16:creationId xmlns:a16="http://schemas.microsoft.com/office/drawing/2014/main" id="{25DE2FD6-B1EE-4626-9FB5-A614CE813264}"/>
              </a:ext>
            </a:extLst>
          </p:cNvPr>
          <p:cNvSpPr>
            <a:spLocks noGrp="1"/>
          </p:cNvSpPr>
          <p:nvPr>
            <p:ph type="pic" sz="quarter" idx="11" hasCustomPrompt="1"/>
          </p:nvPr>
        </p:nvSpPr>
        <p:spPr>
          <a:xfrm>
            <a:off x="6218556" y="1009968"/>
            <a:ext cx="448944" cy="448944"/>
          </a:xfrm>
          <a:solidFill>
            <a:schemeClr val="bg1">
              <a:lumMod val="95000"/>
            </a:schemeClr>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79" name="Text Placeholder 15">
            <a:extLst>
              <a:ext uri="{FF2B5EF4-FFF2-40B4-BE49-F238E27FC236}">
                <a16:creationId xmlns:a16="http://schemas.microsoft.com/office/drawing/2014/main" id="{4F9BE715-4B7C-418D-B942-3C8C39E71812}"/>
              </a:ext>
            </a:extLst>
          </p:cNvPr>
          <p:cNvSpPr>
            <a:spLocks noGrp="1"/>
          </p:cNvSpPr>
          <p:nvPr>
            <p:ph type="body" sz="quarter" idx="16" hasCustomPrompt="1"/>
          </p:nvPr>
        </p:nvSpPr>
        <p:spPr>
          <a:xfrm>
            <a:off x="6122988" y="1829467"/>
            <a:ext cx="2286000" cy="246221"/>
          </a:xfrm>
        </p:spPr>
        <p:txBody>
          <a:bodyPr wrap="square" lIns="0" tIns="0" rIns="0" bIns="0" anchor="b">
            <a:spAutoFit/>
          </a:bodyPr>
          <a:lstStyle>
            <a:lvl1pPr marL="0" indent="0" algn="l">
              <a:spcBef>
                <a:spcPts val="0"/>
              </a:spcBef>
              <a:buNone/>
              <a:defRPr sz="1600">
                <a:solidFill>
                  <a:schemeClr val="accent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80" name="Text Placeholder 15">
            <a:extLst>
              <a:ext uri="{FF2B5EF4-FFF2-40B4-BE49-F238E27FC236}">
                <a16:creationId xmlns:a16="http://schemas.microsoft.com/office/drawing/2014/main" id="{CB10536A-A5E8-44BA-8431-07B1AFBE9DDB}"/>
              </a:ext>
            </a:extLst>
          </p:cNvPr>
          <p:cNvSpPr>
            <a:spLocks noGrp="1"/>
          </p:cNvSpPr>
          <p:nvPr>
            <p:ph type="body" sz="quarter" idx="17" hasCustomPrompt="1"/>
          </p:nvPr>
        </p:nvSpPr>
        <p:spPr>
          <a:xfrm>
            <a:off x="6122988" y="2194560"/>
            <a:ext cx="2286000" cy="914400"/>
          </a:xfrm>
        </p:spPr>
        <p:txBody>
          <a:bodyPr wrap="square" lIns="0" tIns="0" rIns="0" bIns="0" anchor="t">
            <a:no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81" name="Text Placeholder 15">
            <a:extLst>
              <a:ext uri="{FF2B5EF4-FFF2-40B4-BE49-F238E27FC236}">
                <a16:creationId xmlns:a16="http://schemas.microsoft.com/office/drawing/2014/main" id="{DEE40865-553F-47F6-A872-E5B919E72704}"/>
              </a:ext>
            </a:extLst>
          </p:cNvPr>
          <p:cNvSpPr>
            <a:spLocks noGrp="1"/>
          </p:cNvSpPr>
          <p:nvPr>
            <p:ph type="body" sz="quarter" idx="18" hasCustomPrompt="1"/>
          </p:nvPr>
        </p:nvSpPr>
        <p:spPr>
          <a:xfrm>
            <a:off x="9323388" y="2194560"/>
            <a:ext cx="2286000" cy="307777"/>
          </a:xfrm>
        </p:spPr>
        <p:txBody>
          <a:bodyPr wrap="square" lIns="0" tIns="0" rIns="0" bIns="0" anchor="b">
            <a:sp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82" name="Text Placeholder 15">
            <a:extLst>
              <a:ext uri="{FF2B5EF4-FFF2-40B4-BE49-F238E27FC236}">
                <a16:creationId xmlns:a16="http://schemas.microsoft.com/office/drawing/2014/main" id="{36F891C6-D006-4847-9C42-3DB04910E099}"/>
              </a:ext>
            </a:extLst>
          </p:cNvPr>
          <p:cNvSpPr>
            <a:spLocks noGrp="1"/>
          </p:cNvSpPr>
          <p:nvPr>
            <p:ph type="body" sz="quarter" idx="19" hasCustomPrompt="1"/>
          </p:nvPr>
        </p:nvSpPr>
        <p:spPr>
          <a:xfrm>
            <a:off x="9323388" y="2560320"/>
            <a:ext cx="228600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86" name="Rectangle 85">
            <a:extLst>
              <a:ext uri="{FF2B5EF4-FFF2-40B4-BE49-F238E27FC236}">
                <a16:creationId xmlns:a16="http://schemas.microsoft.com/office/drawing/2014/main" id="{BC25427A-2AE2-47F3-A4AF-8286580F6639}"/>
              </a:ext>
              <a:ext uri="{C183D7F6-B498-43B3-948B-1728B52AA6E4}">
                <adec:decorative xmlns:adec="http://schemas.microsoft.com/office/drawing/2017/decorative" val="1"/>
              </a:ext>
            </a:extLst>
          </p:cNvPr>
          <p:cNvSpPr/>
          <p:nvPr userDrawn="1"/>
        </p:nvSpPr>
        <p:spPr bwMode="auto">
          <a:xfrm>
            <a:off x="6122988" y="3860244"/>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endParaRPr kumimoji="0" lang="en-US" sz="200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Picture Placeholder 71" descr="Icon placeholder">
            <a:extLst>
              <a:ext uri="{FF2B5EF4-FFF2-40B4-BE49-F238E27FC236}">
                <a16:creationId xmlns:a16="http://schemas.microsoft.com/office/drawing/2014/main" id="{9AF91563-12F8-443D-8058-DA63379331E2}"/>
              </a:ext>
            </a:extLst>
          </p:cNvPr>
          <p:cNvSpPr>
            <a:spLocks noGrp="1"/>
          </p:cNvSpPr>
          <p:nvPr>
            <p:ph type="pic" sz="quarter" idx="20" hasCustomPrompt="1"/>
          </p:nvPr>
        </p:nvSpPr>
        <p:spPr>
          <a:xfrm>
            <a:off x="6218556" y="3955812"/>
            <a:ext cx="448944" cy="448944"/>
          </a:xfrm>
          <a:solidFill>
            <a:schemeClr val="bg1">
              <a:lumMod val="95000"/>
            </a:schemeClr>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88" name="Text Placeholder 15">
            <a:extLst>
              <a:ext uri="{FF2B5EF4-FFF2-40B4-BE49-F238E27FC236}">
                <a16:creationId xmlns:a16="http://schemas.microsoft.com/office/drawing/2014/main" id="{31FF0FE3-1CA2-41DF-B098-1088B52038AC}"/>
              </a:ext>
            </a:extLst>
          </p:cNvPr>
          <p:cNvSpPr>
            <a:spLocks noGrp="1"/>
          </p:cNvSpPr>
          <p:nvPr>
            <p:ph type="body" sz="quarter" idx="21" hasCustomPrompt="1"/>
          </p:nvPr>
        </p:nvSpPr>
        <p:spPr>
          <a:xfrm>
            <a:off x="6122988" y="4775311"/>
            <a:ext cx="2286000" cy="246221"/>
          </a:xfrm>
        </p:spPr>
        <p:txBody>
          <a:bodyPr wrap="square" lIns="0" tIns="0" rIns="0" bIns="0" anchor="b">
            <a:spAutoFit/>
          </a:bodyPr>
          <a:lstStyle>
            <a:lvl1pPr marL="0" indent="0" algn="l">
              <a:spcBef>
                <a:spcPts val="0"/>
              </a:spcBef>
              <a:buNone/>
              <a:defRPr sz="1600">
                <a:solidFill>
                  <a:schemeClr val="accent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89" name="Text Placeholder 15">
            <a:extLst>
              <a:ext uri="{FF2B5EF4-FFF2-40B4-BE49-F238E27FC236}">
                <a16:creationId xmlns:a16="http://schemas.microsoft.com/office/drawing/2014/main" id="{D23F3541-ADDE-47B3-B2F5-11E5DB197426}"/>
              </a:ext>
            </a:extLst>
          </p:cNvPr>
          <p:cNvSpPr>
            <a:spLocks noGrp="1"/>
          </p:cNvSpPr>
          <p:nvPr>
            <p:ph type="body" sz="quarter" idx="22" hasCustomPrompt="1"/>
          </p:nvPr>
        </p:nvSpPr>
        <p:spPr>
          <a:xfrm>
            <a:off x="6122988" y="5140404"/>
            <a:ext cx="2286000" cy="365760"/>
          </a:xfrm>
        </p:spPr>
        <p:txBody>
          <a:bodyPr wrap="square" lIns="0" tIns="0" rIns="0" bIns="0" anchor="t">
            <a:no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90" name="Text Placeholder 15">
            <a:extLst>
              <a:ext uri="{FF2B5EF4-FFF2-40B4-BE49-F238E27FC236}">
                <a16:creationId xmlns:a16="http://schemas.microsoft.com/office/drawing/2014/main" id="{A59537A5-FFF4-4896-BD1D-ACBA769B87D4}"/>
              </a:ext>
            </a:extLst>
          </p:cNvPr>
          <p:cNvSpPr>
            <a:spLocks noGrp="1"/>
          </p:cNvSpPr>
          <p:nvPr>
            <p:ph type="body" sz="quarter" idx="23" hasCustomPrompt="1"/>
          </p:nvPr>
        </p:nvSpPr>
        <p:spPr>
          <a:xfrm>
            <a:off x="6122988" y="5630322"/>
            <a:ext cx="228600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cxnSp>
        <p:nvCxnSpPr>
          <p:cNvPr id="18" name="Straight Connector 17">
            <a:extLst>
              <a:ext uri="{FF2B5EF4-FFF2-40B4-BE49-F238E27FC236}">
                <a16:creationId xmlns:a16="http://schemas.microsoft.com/office/drawing/2014/main" id="{F8F2C4B2-1B77-42B2-8349-ED2AB62CB802}"/>
              </a:ext>
              <a:ext uri="{C183D7F6-B498-43B3-948B-1728B52AA6E4}">
                <adec:decorative xmlns:adec="http://schemas.microsoft.com/office/drawing/2017/decorative" val="1"/>
              </a:ext>
            </a:extLst>
          </p:cNvPr>
          <p:cNvCxnSpPr>
            <a:cxnSpLocks/>
          </p:cNvCxnSpPr>
          <p:nvPr userDrawn="1"/>
        </p:nvCxnSpPr>
        <p:spPr>
          <a:xfrm flipV="1">
            <a:off x="8866188" y="3860244"/>
            <a:ext cx="0" cy="228600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5C43FCBC-F6BD-4BC9-8D5E-D4E0FEC8D9D7}"/>
              </a:ext>
              <a:ext uri="{C183D7F6-B498-43B3-948B-1728B52AA6E4}">
                <adec:decorative xmlns:adec="http://schemas.microsoft.com/office/drawing/2017/decorative" val="1"/>
              </a:ext>
            </a:extLst>
          </p:cNvPr>
          <p:cNvSpPr/>
          <p:nvPr userDrawn="1"/>
        </p:nvSpPr>
        <p:spPr bwMode="auto">
          <a:xfrm>
            <a:off x="9323388" y="3860244"/>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endParaRPr kumimoji="0" lang="en-US" sz="200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Picture Placeholder 71" descr="Icon placeholder">
            <a:extLst>
              <a:ext uri="{FF2B5EF4-FFF2-40B4-BE49-F238E27FC236}">
                <a16:creationId xmlns:a16="http://schemas.microsoft.com/office/drawing/2014/main" id="{5B9B28FB-5AE0-49AC-A401-721BB8E55048}"/>
              </a:ext>
            </a:extLst>
          </p:cNvPr>
          <p:cNvSpPr>
            <a:spLocks noGrp="1"/>
          </p:cNvSpPr>
          <p:nvPr>
            <p:ph type="pic" sz="quarter" idx="24" hasCustomPrompt="1"/>
          </p:nvPr>
        </p:nvSpPr>
        <p:spPr>
          <a:xfrm>
            <a:off x="9418956" y="3955812"/>
            <a:ext cx="448944" cy="448944"/>
          </a:xfrm>
          <a:solidFill>
            <a:schemeClr val="bg1">
              <a:lumMod val="95000"/>
            </a:schemeClr>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93" name="Text Placeholder 15">
            <a:extLst>
              <a:ext uri="{FF2B5EF4-FFF2-40B4-BE49-F238E27FC236}">
                <a16:creationId xmlns:a16="http://schemas.microsoft.com/office/drawing/2014/main" id="{80F44D8F-BB9E-40AB-9613-7808425B3969}"/>
              </a:ext>
            </a:extLst>
          </p:cNvPr>
          <p:cNvSpPr>
            <a:spLocks noGrp="1"/>
          </p:cNvSpPr>
          <p:nvPr>
            <p:ph type="body" sz="quarter" idx="25" hasCustomPrompt="1"/>
          </p:nvPr>
        </p:nvSpPr>
        <p:spPr>
          <a:xfrm>
            <a:off x="9323388" y="4775311"/>
            <a:ext cx="2286000" cy="246221"/>
          </a:xfrm>
        </p:spPr>
        <p:txBody>
          <a:bodyPr wrap="square" lIns="0" tIns="0" rIns="0" bIns="0" anchor="b">
            <a:spAutoFit/>
          </a:bodyPr>
          <a:lstStyle>
            <a:lvl1pPr marL="0" indent="0" algn="l">
              <a:spcBef>
                <a:spcPts val="0"/>
              </a:spcBef>
              <a:buNone/>
              <a:defRPr sz="1600">
                <a:solidFill>
                  <a:schemeClr val="accent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94" name="Text Placeholder 15">
            <a:extLst>
              <a:ext uri="{FF2B5EF4-FFF2-40B4-BE49-F238E27FC236}">
                <a16:creationId xmlns:a16="http://schemas.microsoft.com/office/drawing/2014/main" id="{80D5AD17-2877-49FE-B2F7-459960007728}"/>
              </a:ext>
            </a:extLst>
          </p:cNvPr>
          <p:cNvSpPr>
            <a:spLocks noGrp="1"/>
          </p:cNvSpPr>
          <p:nvPr>
            <p:ph type="body" sz="quarter" idx="26" hasCustomPrompt="1"/>
          </p:nvPr>
        </p:nvSpPr>
        <p:spPr>
          <a:xfrm>
            <a:off x="9323388" y="5140404"/>
            <a:ext cx="914400" cy="365760"/>
          </a:xfrm>
        </p:spPr>
        <p:txBody>
          <a:bodyPr wrap="square" lIns="0" tIns="0" rIns="0" bIns="0" anchor="t">
            <a:noAutofit/>
          </a:bodyPr>
          <a:lstStyle>
            <a:lvl1pPr marL="0" indent="0" algn="l">
              <a:spcBef>
                <a:spcPts val="0"/>
              </a:spcBef>
              <a:buNone/>
              <a:defRPr sz="24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a:t>
            </a:r>
            <a:endParaRPr lang="en-IN"/>
          </a:p>
        </p:txBody>
      </p:sp>
      <p:sp>
        <p:nvSpPr>
          <p:cNvPr id="95" name="Text Placeholder 15">
            <a:extLst>
              <a:ext uri="{FF2B5EF4-FFF2-40B4-BE49-F238E27FC236}">
                <a16:creationId xmlns:a16="http://schemas.microsoft.com/office/drawing/2014/main" id="{AFF38BAF-33AC-4C35-87D9-B952465C9DE4}"/>
              </a:ext>
            </a:extLst>
          </p:cNvPr>
          <p:cNvSpPr>
            <a:spLocks noGrp="1"/>
          </p:cNvSpPr>
          <p:nvPr>
            <p:ph type="body" sz="quarter" idx="27" hasCustomPrompt="1"/>
          </p:nvPr>
        </p:nvSpPr>
        <p:spPr>
          <a:xfrm>
            <a:off x="9323388" y="5630322"/>
            <a:ext cx="91440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cxnSp>
        <p:nvCxnSpPr>
          <p:cNvPr id="97" name="Straight Connector 96">
            <a:extLst>
              <a:ext uri="{FF2B5EF4-FFF2-40B4-BE49-F238E27FC236}">
                <a16:creationId xmlns:a16="http://schemas.microsoft.com/office/drawing/2014/main" id="{65F5B098-DDB1-4EF1-B079-4D93342B09AA}"/>
              </a:ext>
              <a:ext uri="{C183D7F6-B498-43B3-948B-1728B52AA6E4}">
                <adec:decorative xmlns:adec="http://schemas.microsoft.com/office/drawing/2017/decorative" val="1"/>
              </a:ext>
            </a:extLst>
          </p:cNvPr>
          <p:cNvCxnSpPr>
            <a:cxnSpLocks/>
          </p:cNvCxnSpPr>
          <p:nvPr userDrawn="1"/>
        </p:nvCxnSpPr>
        <p:spPr>
          <a:xfrm flipV="1">
            <a:off x="10466388" y="5140404"/>
            <a:ext cx="0" cy="100584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Text Placeholder 15">
            <a:extLst>
              <a:ext uri="{FF2B5EF4-FFF2-40B4-BE49-F238E27FC236}">
                <a16:creationId xmlns:a16="http://schemas.microsoft.com/office/drawing/2014/main" id="{E1F68D81-BDC4-493C-BB61-513862F64544}"/>
              </a:ext>
            </a:extLst>
          </p:cNvPr>
          <p:cNvSpPr>
            <a:spLocks noGrp="1"/>
          </p:cNvSpPr>
          <p:nvPr>
            <p:ph type="body" sz="quarter" idx="28" hasCustomPrompt="1"/>
          </p:nvPr>
        </p:nvSpPr>
        <p:spPr>
          <a:xfrm>
            <a:off x="10694988" y="5140404"/>
            <a:ext cx="914400" cy="365760"/>
          </a:xfrm>
        </p:spPr>
        <p:txBody>
          <a:bodyPr wrap="square" lIns="0" tIns="0" rIns="0" bIns="0" anchor="t">
            <a:noAutofit/>
          </a:bodyPr>
          <a:lstStyle>
            <a:lvl1pPr marL="0" indent="0" algn="l">
              <a:spcBef>
                <a:spcPts val="0"/>
              </a:spcBef>
              <a:buNone/>
              <a:defRPr sz="24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a:t>
            </a:r>
            <a:endParaRPr lang="en-IN"/>
          </a:p>
        </p:txBody>
      </p:sp>
      <p:sp>
        <p:nvSpPr>
          <p:cNvPr id="99" name="Text Placeholder 15">
            <a:extLst>
              <a:ext uri="{FF2B5EF4-FFF2-40B4-BE49-F238E27FC236}">
                <a16:creationId xmlns:a16="http://schemas.microsoft.com/office/drawing/2014/main" id="{F13D176C-E6A6-44CE-A42D-4CD5BEADB523}"/>
              </a:ext>
            </a:extLst>
          </p:cNvPr>
          <p:cNvSpPr>
            <a:spLocks noGrp="1"/>
          </p:cNvSpPr>
          <p:nvPr>
            <p:ph type="body" sz="quarter" idx="29" hasCustomPrompt="1"/>
          </p:nvPr>
        </p:nvSpPr>
        <p:spPr>
          <a:xfrm>
            <a:off x="10694988" y="5630322"/>
            <a:ext cx="91440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cxnSp>
        <p:nvCxnSpPr>
          <p:cNvPr id="5" name="Straight Connector 4">
            <a:extLst>
              <a:ext uri="{FF2B5EF4-FFF2-40B4-BE49-F238E27FC236}">
                <a16:creationId xmlns:a16="http://schemas.microsoft.com/office/drawing/2014/main" id="{7F43BEB6-FE6D-B7F0-71AE-2A74A72A1A06}"/>
              </a:ext>
              <a:ext uri="{C183D7F6-B498-43B3-948B-1728B52AA6E4}">
                <adec:decorative xmlns:adec="http://schemas.microsoft.com/office/drawing/2017/decorative" val="1"/>
              </a:ext>
            </a:extLst>
          </p:cNvPr>
          <p:cNvCxnSpPr>
            <a:cxnSpLocks/>
          </p:cNvCxnSpPr>
          <p:nvPr userDrawn="1"/>
        </p:nvCxnSpPr>
        <p:spPr>
          <a:xfrm>
            <a:off x="6122988" y="3607905"/>
            <a:ext cx="548640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159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shboard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DC6323-30A4-1B24-A829-2D0B74C2DDA6}"/>
              </a:ext>
            </a:extLst>
          </p:cNvPr>
          <p:cNvSpPr>
            <a:spLocks noGrp="1"/>
          </p:cNvSpPr>
          <p:nvPr>
            <p:ph type="title" hasCustomPrompt="1"/>
          </p:nvPr>
        </p:nvSpPr>
        <p:spPr>
          <a:xfrm>
            <a:off x="586740" y="-590309"/>
            <a:ext cx="11018520" cy="498598"/>
          </a:xfrm>
        </p:spPr>
        <p:txBody>
          <a:bodyPr/>
          <a:lstStyle>
            <a:lvl1pPr>
              <a:defRPr/>
            </a:lvl1pPr>
          </a:lstStyle>
          <a:p>
            <a:r>
              <a:rPr lang="en-US"/>
              <a:t>Dashboard</a:t>
            </a:r>
          </a:p>
        </p:txBody>
      </p:sp>
      <p:pic>
        <p:nvPicPr>
          <p:cNvPr id="4" name="Picture 3">
            <a:extLst>
              <a:ext uri="{FF2B5EF4-FFF2-40B4-BE49-F238E27FC236}">
                <a16:creationId xmlns:a16="http://schemas.microsoft.com/office/drawing/2014/main" id="{09EF6DE4-3499-4A2C-9381-3EFDADECB22B}"/>
              </a:ext>
              <a:ext uri="{C183D7F6-B498-43B3-948B-1728B52AA6E4}">
                <adec:decorative xmlns:adec="http://schemas.microsoft.com/office/drawing/2017/decorative" val="1"/>
              </a:ext>
            </a:extLst>
          </p:cNvPr>
          <p:cNvPicPr>
            <a:picLocks noChangeAspect="1"/>
          </p:cNvPicPr>
          <p:nvPr userDrawn="1"/>
        </p:nvPicPr>
        <p:blipFill rotWithShape="1">
          <a:blip r:embed="rId2"/>
          <a:srcRect l="25161" r="21505"/>
          <a:stretch/>
        </p:blipFill>
        <p:spPr>
          <a:xfrm flipH="1">
            <a:off x="0" y="0"/>
            <a:ext cx="5486400" cy="6858000"/>
          </a:xfrm>
          <a:prstGeom prst="rect">
            <a:avLst/>
          </a:prstGeom>
        </p:spPr>
      </p:pic>
      <p:sp>
        <p:nvSpPr>
          <p:cNvPr id="5" name="Rectangle 4">
            <a:extLst>
              <a:ext uri="{FF2B5EF4-FFF2-40B4-BE49-F238E27FC236}">
                <a16:creationId xmlns:a16="http://schemas.microsoft.com/office/drawing/2014/main" id="{8FDD51AE-2274-4A9A-AA80-DBD4441ED447}"/>
              </a:ext>
              <a:ext uri="{C183D7F6-B498-43B3-948B-1728B52AA6E4}">
                <adec:decorative xmlns:adec="http://schemas.microsoft.com/office/drawing/2017/decorative" val="1"/>
              </a:ext>
            </a:extLst>
          </p:cNvPr>
          <p:cNvSpPr/>
          <p:nvPr userDrawn="1"/>
        </p:nvSpPr>
        <p:spPr bwMode="auto">
          <a:xfrm>
            <a:off x="0" y="7"/>
            <a:ext cx="5486400" cy="685799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 name="Picture 1" descr="SE&amp;O Americas Logo">
            <a:extLst>
              <a:ext uri="{FF2B5EF4-FFF2-40B4-BE49-F238E27FC236}">
                <a16:creationId xmlns:a16="http://schemas.microsoft.com/office/drawing/2014/main" id="{15C34C8F-B7D0-BFCE-9B50-AE5494359D0C}"/>
              </a:ext>
            </a:extLst>
          </p:cNvPr>
          <p:cNvPicPr>
            <a:picLocks noChangeAspect="1"/>
          </p:cNvPicPr>
          <p:nvPr userDrawn="1"/>
        </p:nvPicPr>
        <p:blipFill>
          <a:blip r:embed="rId3"/>
          <a:srcRect/>
          <a:stretch/>
        </p:blipFill>
        <p:spPr>
          <a:xfrm>
            <a:off x="589903" y="5667573"/>
            <a:ext cx="591198" cy="591196"/>
          </a:xfrm>
          <a:prstGeom prst="rect">
            <a:avLst/>
          </a:prstGeom>
        </p:spPr>
      </p:pic>
      <p:pic>
        <p:nvPicPr>
          <p:cNvPr id="6" name="Picture 5">
            <a:extLst>
              <a:ext uri="{FF2B5EF4-FFF2-40B4-BE49-F238E27FC236}">
                <a16:creationId xmlns:a16="http://schemas.microsoft.com/office/drawing/2014/main" id="{02C45A22-8FDE-4085-A2F1-2CF4547E9F44}"/>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94603" t="4259" b="4259"/>
          <a:stretch/>
        </p:blipFill>
        <p:spPr>
          <a:xfrm>
            <a:off x="5007428" y="292099"/>
            <a:ext cx="478971" cy="6273802"/>
          </a:xfrm>
          <a:prstGeom prst="rect">
            <a:avLst/>
          </a:prstGeom>
        </p:spPr>
      </p:pic>
      <p:sp>
        <p:nvSpPr>
          <p:cNvPr id="8" name="Rectangle 7">
            <a:extLst>
              <a:ext uri="{FF2B5EF4-FFF2-40B4-BE49-F238E27FC236}">
                <a16:creationId xmlns:a16="http://schemas.microsoft.com/office/drawing/2014/main" id="{0C4B66FB-1539-48A0-86C5-C7C1899ABC1C}"/>
              </a:ext>
              <a:ext uri="{C183D7F6-B498-43B3-948B-1728B52AA6E4}">
                <adec:decorative xmlns:adec="http://schemas.microsoft.com/office/drawing/2017/decorative" val="1"/>
              </a:ext>
            </a:extLst>
          </p:cNvPr>
          <p:cNvSpPr>
            <a:spLocks/>
          </p:cNvSpPr>
          <p:nvPr userDrawn="1"/>
        </p:nvSpPr>
        <p:spPr bwMode="auto">
          <a:xfrm>
            <a:off x="5646165" y="292894"/>
            <a:ext cx="3081528" cy="627221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9FFCD151-5705-46E8-9B50-A1980CDFA20F}"/>
              </a:ext>
              <a:ext uri="{C183D7F6-B498-43B3-948B-1728B52AA6E4}">
                <adec:decorative xmlns:adec="http://schemas.microsoft.com/office/drawing/2017/decorative" val="1"/>
              </a:ext>
            </a:extLst>
          </p:cNvPr>
          <p:cNvSpPr/>
          <p:nvPr userDrawn="1"/>
        </p:nvSpPr>
        <p:spPr bwMode="auto">
          <a:xfrm>
            <a:off x="5906769" y="502920"/>
            <a:ext cx="64008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endParaRPr kumimoji="0" lang="en-US" sz="200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Picture Placeholder 71" descr="Icon placeholder">
            <a:extLst>
              <a:ext uri="{FF2B5EF4-FFF2-40B4-BE49-F238E27FC236}">
                <a16:creationId xmlns:a16="http://schemas.microsoft.com/office/drawing/2014/main" id="{D7AB7384-4D84-4C72-B2A3-05175938AE9E}"/>
              </a:ext>
            </a:extLst>
          </p:cNvPr>
          <p:cNvSpPr>
            <a:spLocks noGrp="1"/>
          </p:cNvSpPr>
          <p:nvPr>
            <p:ph type="pic" sz="quarter" idx="11" hasCustomPrompt="1"/>
          </p:nvPr>
        </p:nvSpPr>
        <p:spPr>
          <a:xfrm>
            <a:off x="5987821" y="583972"/>
            <a:ext cx="477976" cy="477976"/>
          </a:xfrm>
          <a:noFill/>
        </p:spPr>
        <p:txBody>
          <a:bodyPr anchor="ctr">
            <a:noAutofit/>
          </a:bodyPr>
          <a:lstStyle>
            <a:lvl1pPr marL="0" indent="0" algn="ctr">
              <a:buNone/>
              <a:defRPr sz="1200">
                <a:solidFill>
                  <a:schemeClr val="tx1"/>
                </a:solidFill>
              </a:defRPr>
            </a:lvl1pPr>
          </a:lstStyle>
          <a:p>
            <a:r>
              <a:rPr lang="en-US"/>
              <a:t> </a:t>
            </a:r>
            <a:endParaRPr lang="en-IN"/>
          </a:p>
        </p:txBody>
      </p:sp>
      <p:sp>
        <p:nvSpPr>
          <p:cNvPr id="68" name="Text Placeholder 15">
            <a:extLst>
              <a:ext uri="{FF2B5EF4-FFF2-40B4-BE49-F238E27FC236}">
                <a16:creationId xmlns:a16="http://schemas.microsoft.com/office/drawing/2014/main" id="{09A18F99-40B1-41F3-849D-ADA1F3DEBC54}"/>
              </a:ext>
            </a:extLst>
          </p:cNvPr>
          <p:cNvSpPr>
            <a:spLocks noGrp="1"/>
          </p:cNvSpPr>
          <p:nvPr>
            <p:ph type="body" sz="quarter" idx="16" hasCustomPrompt="1"/>
          </p:nvPr>
        </p:nvSpPr>
        <p:spPr>
          <a:xfrm>
            <a:off x="5906769" y="1280160"/>
            <a:ext cx="2560320" cy="246221"/>
          </a:xfrm>
        </p:spPr>
        <p:txBody>
          <a:bodyPr wrap="square" lIns="0" tIns="0" rIns="0" bIns="0" anchor="t">
            <a:spAutoFit/>
          </a:bodyPr>
          <a:lstStyle>
            <a:lvl1pPr marL="0" indent="0" algn="l">
              <a:spcBef>
                <a:spcPts val="0"/>
              </a:spcBef>
              <a:buNone/>
              <a:defRPr sz="1600">
                <a:solidFill>
                  <a:schemeClr val="accent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69" name="Text Placeholder 15">
            <a:extLst>
              <a:ext uri="{FF2B5EF4-FFF2-40B4-BE49-F238E27FC236}">
                <a16:creationId xmlns:a16="http://schemas.microsoft.com/office/drawing/2014/main" id="{6708D0F2-4FAE-4C01-A173-358DB46054E0}"/>
              </a:ext>
            </a:extLst>
          </p:cNvPr>
          <p:cNvSpPr>
            <a:spLocks noGrp="1"/>
          </p:cNvSpPr>
          <p:nvPr>
            <p:ph type="body" sz="quarter" idx="17" hasCustomPrompt="1"/>
          </p:nvPr>
        </p:nvSpPr>
        <p:spPr>
          <a:xfrm>
            <a:off x="5906769" y="1556570"/>
            <a:ext cx="2560320" cy="1371600"/>
          </a:xfrm>
        </p:spPr>
        <p:txBody>
          <a:bodyPr wrap="square" lIns="0" tIns="0" rIns="0" bIns="0" anchor="t">
            <a:no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74" name="Text Placeholder 15">
            <a:extLst>
              <a:ext uri="{FF2B5EF4-FFF2-40B4-BE49-F238E27FC236}">
                <a16:creationId xmlns:a16="http://schemas.microsoft.com/office/drawing/2014/main" id="{D36733C1-9A5D-42F8-964C-747929B3CD44}"/>
              </a:ext>
            </a:extLst>
          </p:cNvPr>
          <p:cNvSpPr>
            <a:spLocks noGrp="1"/>
          </p:cNvSpPr>
          <p:nvPr>
            <p:ph type="body" sz="quarter" idx="21" hasCustomPrompt="1"/>
          </p:nvPr>
        </p:nvSpPr>
        <p:spPr>
          <a:xfrm>
            <a:off x="5906769" y="3534810"/>
            <a:ext cx="2560320" cy="307777"/>
          </a:xfrm>
        </p:spPr>
        <p:txBody>
          <a:bodyPr wrap="square" lIns="0" tIns="0" rIns="0" bIns="0" anchor="b">
            <a:sp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75" name="Text Placeholder 15">
            <a:extLst>
              <a:ext uri="{FF2B5EF4-FFF2-40B4-BE49-F238E27FC236}">
                <a16:creationId xmlns:a16="http://schemas.microsoft.com/office/drawing/2014/main" id="{D22B5F44-EB9A-420B-BEEB-8C9FA8C7A113}"/>
              </a:ext>
            </a:extLst>
          </p:cNvPr>
          <p:cNvSpPr>
            <a:spLocks noGrp="1"/>
          </p:cNvSpPr>
          <p:nvPr>
            <p:ph type="body" sz="quarter" idx="22" hasCustomPrompt="1"/>
          </p:nvPr>
        </p:nvSpPr>
        <p:spPr>
          <a:xfrm>
            <a:off x="5906769" y="3898784"/>
            <a:ext cx="256032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79" name="Text Placeholder 15">
            <a:extLst>
              <a:ext uri="{FF2B5EF4-FFF2-40B4-BE49-F238E27FC236}">
                <a16:creationId xmlns:a16="http://schemas.microsoft.com/office/drawing/2014/main" id="{E55FFDA5-33E6-406D-B0A0-7721A6D51EE6}"/>
              </a:ext>
            </a:extLst>
          </p:cNvPr>
          <p:cNvSpPr>
            <a:spLocks noGrp="1"/>
          </p:cNvSpPr>
          <p:nvPr>
            <p:ph type="body" sz="quarter" idx="23" hasCustomPrompt="1"/>
          </p:nvPr>
        </p:nvSpPr>
        <p:spPr>
          <a:xfrm>
            <a:off x="5906769" y="4937456"/>
            <a:ext cx="2560320" cy="307777"/>
          </a:xfrm>
        </p:spPr>
        <p:txBody>
          <a:bodyPr wrap="square" lIns="0" tIns="0" rIns="0" bIns="0" anchor="b">
            <a:sp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80" name="Text Placeholder 15">
            <a:extLst>
              <a:ext uri="{FF2B5EF4-FFF2-40B4-BE49-F238E27FC236}">
                <a16:creationId xmlns:a16="http://schemas.microsoft.com/office/drawing/2014/main" id="{A87B467E-8ADE-46E5-BC00-43001E81C603}"/>
              </a:ext>
            </a:extLst>
          </p:cNvPr>
          <p:cNvSpPr>
            <a:spLocks noGrp="1"/>
          </p:cNvSpPr>
          <p:nvPr>
            <p:ph type="body" sz="quarter" idx="24" hasCustomPrompt="1"/>
          </p:nvPr>
        </p:nvSpPr>
        <p:spPr>
          <a:xfrm>
            <a:off x="5906769" y="5301430"/>
            <a:ext cx="256032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9" name="Rectangle 8">
            <a:extLst>
              <a:ext uri="{FF2B5EF4-FFF2-40B4-BE49-F238E27FC236}">
                <a16:creationId xmlns:a16="http://schemas.microsoft.com/office/drawing/2014/main" id="{6978FCEB-7B04-4A67-9360-9AE1D3609846}"/>
              </a:ext>
              <a:ext uri="{C183D7F6-B498-43B3-948B-1728B52AA6E4}">
                <adec:decorative xmlns:adec="http://schemas.microsoft.com/office/drawing/2017/decorative" val="1"/>
              </a:ext>
            </a:extLst>
          </p:cNvPr>
          <p:cNvSpPr/>
          <p:nvPr userDrawn="1"/>
        </p:nvSpPr>
        <p:spPr bwMode="auto">
          <a:xfrm>
            <a:off x="8819668" y="292894"/>
            <a:ext cx="3081528" cy="30882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a:solidFill>
                <a:srgbClr val="FFFFFF"/>
              </a:solidFill>
              <a:latin typeface="Segoe UI"/>
              <a:cs typeface="Segoe UI" pitchFamily="34" charset="0"/>
            </a:endParaRPr>
          </a:p>
        </p:txBody>
      </p:sp>
      <p:sp>
        <p:nvSpPr>
          <p:cNvPr id="70" name="Rectangle 69">
            <a:extLst>
              <a:ext uri="{FF2B5EF4-FFF2-40B4-BE49-F238E27FC236}">
                <a16:creationId xmlns:a16="http://schemas.microsoft.com/office/drawing/2014/main" id="{F4EDE852-E196-40E1-8222-E3C8C2CC1C28}"/>
              </a:ext>
              <a:ext uri="{C183D7F6-B498-43B3-948B-1728B52AA6E4}">
                <adec:decorative xmlns:adec="http://schemas.microsoft.com/office/drawing/2017/decorative" val="1"/>
              </a:ext>
            </a:extLst>
          </p:cNvPr>
          <p:cNvSpPr/>
          <p:nvPr userDrawn="1"/>
        </p:nvSpPr>
        <p:spPr bwMode="auto">
          <a:xfrm>
            <a:off x="9080272" y="502920"/>
            <a:ext cx="64008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endParaRPr kumimoji="0" lang="en-US" sz="200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Picture Placeholder 71" descr="Icon placeholder">
            <a:extLst>
              <a:ext uri="{FF2B5EF4-FFF2-40B4-BE49-F238E27FC236}">
                <a16:creationId xmlns:a16="http://schemas.microsoft.com/office/drawing/2014/main" id="{548D99B2-18C1-421C-B069-B5BF9027A222}"/>
              </a:ext>
            </a:extLst>
          </p:cNvPr>
          <p:cNvSpPr>
            <a:spLocks noGrp="1"/>
          </p:cNvSpPr>
          <p:nvPr>
            <p:ph type="pic" sz="quarter" idx="18" hasCustomPrompt="1"/>
          </p:nvPr>
        </p:nvSpPr>
        <p:spPr>
          <a:xfrm>
            <a:off x="9161324" y="583972"/>
            <a:ext cx="477976" cy="477976"/>
          </a:xfrm>
          <a:noFill/>
        </p:spPr>
        <p:txBody>
          <a:bodyPr anchor="ctr">
            <a:noAutofit/>
          </a:bodyPr>
          <a:lstStyle>
            <a:lvl1pPr marL="0" indent="0" algn="ctr">
              <a:buNone/>
              <a:defRPr sz="1200">
                <a:solidFill>
                  <a:schemeClr val="tx1"/>
                </a:solidFill>
              </a:defRPr>
            </a:lvl1pPr>
          </a:lstStyle>
          <a:p>
            <a:r>
              <a:rPr lang="en-US"/>
              <a:t> </a:t>
            </a:r>
            <a:endParaRPr lang="en-IN"/>
          </a:p>
        </p:txBody>
      </p:sp>
      <p:sp>
        <p:nvSpPr>
          <p:cNvPr id="72" name="Text Placeholder 15">
            <a:extLst>
              <a:ext uri="{FF2B5EF4-FFF2-40B4-BE49-F238E27FC236}">
                <a16:creationId xmlns:a16="http://schemas.microsoft.com/office/drawing/2014/main" id="{CA26D32A-4751-4AFB-9008-818063A2B003}"/>
              </a:ext>
            </a:extLst>
          </p:cNvPr>
          <p:cNvSpPr>
            <a:spLocks noGrp="1"/>
          </p:cNvSpPr>
          <p:nvPr>
            <p:ph type="body" sz="quarter" idx="19" hasCustomPrompt="1"/>
          </p:nvPr>
        </p:nvSpPr>
        <p:spPr>
          <a:xfrm>
            <a:off x="9080272" y="1280160"/>
            <a:ext cx="2560320" cy="246221"/>
          </a:xfrm>
        </p:spPr>
        <p:txBody>
          <a:bodyPr wrap="square" lIns="0" tIns="0" rIns="0" bIns="0" anchor="t">
            <a:spAutoFit/>
          </a:bodyPr>
          <a:lstStyle>
            <a:lvl1pPr marL="0" indent="0" algn="l">
              <a:spcBef>
                <a:spcPts val="0"/>
              </a:spcBef>
              <a:buNone/>
              <a:defRPr sz="1600">
                <a:solidFill>
                  <a:schemeClr val="accent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81" name="Text Placeholder 15">
            <a:extLst>
              <a:ext uri="{FF2B5EF4-FFF2-40B4-BE49-F238E27FC236}">
                <a16:creationId xmlns:a16="http://schemas.microsoft.com/office/drawing/2014/main" id="{EE5124B4-F2BE-476D-9E92-4CC05190A10A}"/>
              </a:ext>
            </a:extLst>
          </p:cNvPr>
          <p:cNvSpPr>
            <a:spLocks noGrp="1"/>
          </p:cNvSpPr>
          <p:nvPr>
            <p:ph type="body" sz="quarter" idx="25" hasCustomPrompt="1"/>
          </p:nvPr>
        </p:nvSpPr>
        <p:spPr>
          <a:xfrm>
            <a:off x="9080272" y="2007910"/>
            <a:ext cx="2560320" cy="307777"/>
          </a:xfrm>
        </p:spPr>
        <p:txBody>
          <a:bodyPr wrap="square" lIns="0" tIns="0" rIns="0" bIns="0" anchor="b">
            <a:spAutoFit/>
          </a:bodyPr>
          <a:lstStyle>
            <a:lvl1pPr marL="0" indent="0" algn="l">
              <a:spcBef>
                <a:spcPts val="0"/>
              </a:spcBef>
              <a:buNone/>
              <a:defRPr sz="20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82" name="Text Placeholder 15">
            <a:extLst>
              <a:ext uri="{FF2B5EF4-FFF2-40B4-BE49-F238E27FC236}">
                <a16:creationId xmlns:a16="http://schemas.microsoft.com/office/drawing/2014/main" id="{1A371B00-CE42-4D89-8267-D8CDC11F37E7}"/>
              </a:ext>
            </a:extLst>
          </p:cNvPr>
          <p:cNvSpPr>
            <a:spLocks noGrp="1"/>
          </p:cNvSpPr>
          <p:nvPr>
            <p:ph type="body" sz="quarter" idx="26" hasCustomPrompt="1"/>
          </p:nvPr>
        </p:nvSpPr>
        <p:spPr>
          <a:xfrm>
            <a:off x="9080272" y="2371884"/>
            <a:ext cx="256032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10" name="Rectangle 9">
            <a:extLst>
              <a:ext uri="{FF2B5EF4-FFF2-40B4-BE49-F238E27FC236}">
                <a16:creationId xmlns:a16="http://schemas.microsoft.com/office/drawing/2014/main" id="{4DC97813-CDDD-4925-91E7-F19F3609F4AE}"/>
              </a:ext>
              <a:ext uri="{C183D7F6-B498-43B3-948B-1728B52AA6E4}">
                <adec:decorative xmlns:adec="http://schemas.microsoft.com/office/drawing/2017/decorative" val="1"/>
              </a:ext>
            </a:extLst>
          </p:cNvPr>
          <p:cNvSpPr>
            <a:spLocks/>
          </p:cNvSpPr>
          <p:nvPr userDrawn="1"/>
        </p:nvSpPr>
        <p:spPr bwMode="auto">
          <a:xfrm>
            <a:off x="8819668" y="3476827"/>
            <a:ext cx="3081528" cy="30882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a:solidFill>
                <a:srgbClr val="FFFFFF"/>
              </a:solidFill>
              <a:latin typeface="Segoe UI"/>
              <a:cs typeface="Segoe UI" pitchFamily="34" charset="0"/>
            </a:endParaRPr>
          </a:p>
        </p:txBody>
      </p:sp>
      <p:sp>
        <p:nvSpPr>
          <p:cNvPr id="83" name="Rectangle 82">
            <a:extLst>
              <a:ext uri="{FF2B5EF4-FFF2-40B4-BE49-F238E27FC236}">
                <a16:creationId xmlns:a16="http://schemas.microsoft.com/office/drawing/2014/main" id="{A8025B0F-03B4-46F6-B982-FC670F84E2A7}"/>
              </a:ext>
              <a:ext uri="{C183D7F6-B498-43B3-948B-1728B52AA6E4}">
                <adec:decorative xmlns:adec="http://schemas.microsoft.com/office/drawing/2017/decorative" val="1"/>
              </a:ext>
            </a:extLst>
          </p:cNvPr>
          <p:cNvSpPr/>
          <p:nvPr userDrawn="1"/>
        </p:nvSpPr>
        <p:spPr bwMode="auto">
          <a:xfrm>
            <a:off x="9080272" y="3686853"/>
            <a:ext cx="64008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ts val="100"/>
              </a:spcBef>
              <a:spcAft>
                <a:spcPts val="100"/>
              </a:spcAft>
              <a:buClrTx/>
              <a:buSzTx/>
              <a:buFontTx/>
              <a:buNone/>
              <a:tabLst/>
              <a:defRPr/>
            </a:pPr>
            <a:endParaRPr kumimoji="0" lang="en-US" sz="200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Picture Placeholder 71" descr="Icon placeholder">
            <a:extLst>
              <a:ext uri="{FF2B5EF4-FFF2-40B4-BE49-F238E27FC236}">
                <a16:creationId xmlns:a16="http://schemas.microsoft.com/office/drawing/2014/main" id="{61A88549-F295-424B-94AE-20287C3B4A56}"/>
              </a:ext>
            </a:extLst>
          </p:cNvPr>
          <p:cNvSpPr>
            <a:spLocks noGrp="1"/>
          </p:cNvSpPr>
          <p:nvPr>
            <p:ph type="pic" sz="quarter" idx="27" hasCustomPrompt="1"/>
          </p:nvPr>
        </p:nvSpPr>
        <p:spPr>
          <a:xfrm>
            <a:off x="9161324" y="3767905"/>
            <a:ext cx="477976" cy="477976"/>
          </a:xfrm>
          <a:noFill/>
        </p:spPr>
        <p:txBody>
          <a:bodyPr anchor="ctr">
            <a:noAutofit/>
          </a:bodyPr>
          <a:lstStyle>
            <a:lvl1pPr marL="0" indent="0" algn="ctr">
              <a:buNone/>
              <a:defRPr sz="1200">
                <a:solidFill>
                  <a:schemeClr val="tx1"/>
                </a:solidFill>
              </a:defRPr>
            </a:lvl1pPr>
          </a:lstStyle>
          <a:p>
            <a:r>
              <a:rPr lang="en-US"/>
              <a:t> </a:t>
            </a:r>
            <a:endParaRPr lang="en-IN"/>
          </a:p>
        </p:txBody>
      </p:sp>
      <p:sp>
        <p:nvSpPr>
          <p:cNvPr id="85" name="Text Placeholder 15">
            <a:extLst>
              <a:ext uri="{FF2B5EF4-FFF2-40B4-BE49-F238E27FC236}">
                <a16:creationId xmlns:a16="http://schemas.microsoft.com/office/drawing/2014/main" id="{D72BF72E-B83F-4926-A00E-79035B9EC273}"/>
              </a:ext>
            </a:extLst>
          </p:cNvPr>
          <p:cNvSpPr>
            <a:spLocks noGrp="1"/>
          </p:cNvSpPr>
          <p:nvPr>
            <p:ph type="body" sz="quarter" idx="28" hasCustomPrompt="1"/>
          </p:nvPr>
        </p:nvSpPr>
        <p:spPr>
          <a:xfrm>
            <a:off x="9080272" y="4464093"/>
            <a:ext cx="2560320" cy="246221"/>
          </a:xfrm>
        </p:spPr>
        <p:txBody>
          <a:bodyPr wrap="square" lIns="0" tIns="0" rIns="0" bIns="0" anchor="t">
            <a:spAutoFit/>
          </a:bodyPr>
          <a:lstStyle>
            <a:lvl1pPr marL="0" indent="0" algn="l">
              <a:spcBef>
                <a:spcPts val="0"/>
              </a:spcBef>
              <a:buNone/>
              <a:defRPr sz="1600">
                <a:solidFill>
                  <a:schemeClr val="accent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 Here</a:t>
            </a:r>
            <a:endParaRPr lang="en-IN"/>
          </a:p>
        </p:txBody>
      </p:sp>
      <p:sp>
        <p:nvSpPr>
          <p:cNvPr id="86" name="Text Placeholder 15">
            <a:extLst>
              <a:ext uri="{FF2B5EF4-FFF2-40B4-BE49-F238E27FC236}">
                <a16:creationId xmlns:a16="http://schemas.microsoft.com/office/drawing/2014/main" id="{3C03398D-CEB2-4A5E-BEFA-F8EBF8A09EA7}"/>
              </a:ext>
            </a:extLst>
          </p:cNvPr>
          <p:cNvSpPr>
            <a:spLocks noGrp="1"/>
          </p:cNvSpPr>
          <p:nvPr>
            <p:ph type="body" sz="quarter" idx="29" hasCustomPrompt="1"/>
          </p:nvPr>
        </p:nvSpPr>
        <p:spPr>
          <a:xfrm>
            <a:off x="9080272" y="5117538"/>
            <a:ext cx="914400" cy="365760"/>
          </a:xfrm>
        </p:spPr>
        <p:txBody>
          <a:bodyPr wrap="square" lIns="0" tIns="0" rIns="0" bIns="0" anchor="t">
            <a:noAutofit/>
          </a:bodyPr>
          <a:lstStyle>
            <a:lvl1pPr marL="0" indent="0" algn="l">
              <a:spcBef>
                <a:spcPts val="0"/>
              </a:spcBef>
              <a:buNone/>
              <a:defRPr sz="24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a:t>
            </a:r>
            <a:endParaRPr lang="en-IN"/>
          </a:p>
        </p:txBody>
      </p:sp>
      <p:sp>
        <p:nvSpPr>
          <p:cNvPr id="87" name="Text Placeholder 15">
            <a:extLst>
              <a:ext uri="{FF2B5EF4-FFF2-40B4-BE49-F238E27FC236}">
                <a16:creationId xmlns:a16="http://schemas.microsoft.com/office/drawing/2014/main" id="{493B2378-9C2D-4451-8AAA-4A8E2C5322EA}"/>
              </a:ext>
            </a:extLst>
          </p:cNvPr>
          <p:cNvSpPr>
            <a:spLocks noGrp="1"/>
          </p:cNvSpPr>
          <p:nvPr>
            <p:ph type="body" sz="quarter" idx="30" hasCustomPrompt="1"/>
          </p:nvPr>
        </p:nvSpPr>
        <p:spPr>
          <a:xfrm>
            <a:off x="9080272" y="5607456"/>
            <a:ext cx="91440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cxnSp>
        <p:nvCxnSpPr>
          <p:cNvPr id="88" name="Straight Connector 87">
            <a:extLst>
              <a:ext uri="{FF2B5EF4-FFF2-40B4-BE49-F238E27FC236}">
                <a16:creationId xmlns:a16="http://schemas.microsoft.com/office/drawing/2014/main" id="{5C94326D-30C8-4CB7-BA68-97ACD9CF80CE}"/>
              </a:ext>
              <a:ext uri="{C183D7F6-B498-43B3-948B-1728B52AA6E4}">
                <adec:decorative xmlns:adec="http://schemas.microsoft.com/office/drawing/2017/decorative" val="1"/>
              </a:ext>
            </a:extLst>
          </p:cNvPr>
          <p:cNvCxnSpPr>
            <a:cxnSpLocks/>
          </p:cNvCxnSpPr>
          <p:nvPr userDrawn="1"/>
        </p:nvCxnSpPr>
        <p:spPr>
          <a:xfrm flipV="1">
            <a:off x="10360432" y="5120640"/>
            <a:ext cx="0" cy="100584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Text Placeholder 15">
            <a:extLst>
              <a:ext uri="{FF2B5EF4-FFF2-40B4-BE49-F238E27FC236}">
                <a16:creationId xmlns:a16="http://schemas.microsoft.com/office/drawing/2014/main" id="{26D9E960-BB88-4A4B-A7BC-D7D1A2B8B12F}"/>
              </a:ext>
            </a:extLst>
          </p:cNvPr>
          <p:cNvSpPr>
            <a:spLocks noGrp="1"/>
          </p:cNvSpPr>
          <p:nvPr>
            <p:ph type="body" sz="quarter" idx="31" hasCustomPrompt="1"/>
          </p:nvPr>
        </p:nvSpPr>
        <p:spPr>
          <a:xfrm>
            <a:off x="10726192" y="5117538"/>
            <a:ext cx="914400" cy="365760"/>
          </a:xfrm>
        </p:spPr>
        <p:txBody>
          <a:bodyPr wrap="square" lIns="0" tIns="0" rIns="0" bIns="0" anchor="t">
            <a:noAutofit/>
          </a:bodyPr>
          <a:lstStyle>
            <a:lvl1pPr marL="0" indent="0" algn="l">
              <a:spcBef>
                <a:spcPts val="0"/>
              </a:spcBef>
              <a:buNone/>
              <a:defRPr sz="2400">
                <a:solidFill>
                  <a:schemeClr val="tx1"/>
                </a:solidFill>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a:t>##</a:t>
            </a:r>
            <a:endParaRPr lang="en-IN"/>
          </a:p>
        </p:txBody>
      </p:sp>
      <p:sp>
        <p:nvSpPr>
          <p:cNvPr id="90" name="Text Placeholder 15">
            <a:extLst>
              <a:ext uri="{FF2B5EF4-FFF2-40B4-BE49-F238E27FC236}">
                <a16:creationId xmlns:a16="http://schemas.microsoft.com/office/drawing/2014/main" id="{00268853-062C-49C7-93E6-849ABD1659D8}"/>
              </a:ext>
            </a:extLst>
          </p:cNvPr>
          <p:cNvSpPr>
            <a:spLocks noGrp="1"/>
          </p:cNvSpPr>
          <p:nvPr>
            <p:ph type="body" sz="quarter" idx="32" hasCustomPrompt="1"/>
          </p:nvPr>
        </p:nvSpPr>
        <p:spPr>
          <a:xfrm>
            <a:off x="10726192" y="5607456"/>
            <a:ext cx="914400" cy="184666"/>
          </a:xfrm>
        </p:spPr>
        <p:txBody>
          <a:bodyPr wrap="square" lIns="0" tIns="0" rIns="0" bIns="0" anchor="t">
            <a:spAutoFit/>
          </a:bodyPr>
          <a:lstStyle>
            <a:lvl1pPr marL="0" indent="0" algn="l">
              <a:spcBef>
                <a:spcPts val="0"/>
              </a:spcBef>
              <a:buNone/>
              <a:defRPr sz="12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Tree>
    <p:extLst>
      <p:ext uri="{BB962C8B-B14F-4D97-AF65-F5344CB8AC3E}">
        <p14:creationId xmlns:p14="http://schemas.microsoft.com/office/powerpoint/2010/main" val="3093827536"/>
      </p:ext>
    </p:extLst>
  </p:cSld>
  <p:clrMapOvr>
    <a:masterClrMapping/>
  </p:clrMapOvr>
  <p:transition>
    <p:fade/>
  </p:transition>
  <p:extLst>
    <p:ext uri="{DCECCB84-F9BA-43D5-87BE-67443E8EF086}">
      <p15:sldGuideLst xmlns:p15="http://schemas.microsoft.com/office/powerpoint/2012/main">
        <p15:guide id="1" pos="35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1">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552A6-AF1F-0274-2D89-85F18E7C6283}"/>
              </a:ext>
            </a:extLst>
          </p:cNvPr>
          <p:cNvSpPr>
            <a:spLocks noGrp="1"/>
          </p:cNvSpPr>
          <p:nvPr>
            <p:ph type="title" hasCustomPrompt="1"/>
          </p:nvPr>
        </p:nvSpPr>
        <p:spPr>
          <a:xfrm>
            <a:off x="586740" y="-590309"/>
            <a:ext cx="11018520" cy="498598"/>
          </a:xfrm>
        </p:spPr>
        <p:txBody>
          <a:bodyPr/>
          <a:lstStyle>
            <a:lvl1pPr>
              <a:defRPr/>
            </a:lvl1pPr>
          </a:lstStyle>
          <a:p>
            <a:r>
              <a:rPr lang="en-US"/>
              <a:t>Closing slide</a:t>
            </a:r>
          </a:p>
        </p:txBody>
      </p:sp>
      <p:sp>
        <p:nvSpPr>
          <p:cNvPr id="31" name="Rectangle 30">
            <a:extLst>
              <a:ext uri="{FF2B5EF4-FFF2-40B4-BE49-F238E27FC236}">
                <a16:creationId xmlns:a16="http://schemas.microsoft.com/office/drawing/2014/main" id="{CDB4E028-54EA-4594-8494-EBB27C9DF5D0}"/>
              </a:ext>
              <a:ext uri="{C183D7F6-B498-43B3-948B-1728B52AA6E4}">
                <adec:decorative xmlns:adec="http://schemas.microsoft.com/office/drawing/2017/decorative" val="1"/>
              </a:ext>
            </a:extLst>
          </p:cNvPr>
          <p:cNvSpPr/>
          <p:nvPr userDrawn="1"/>
        </p:nvSpPr>
        <p:spPr bwMode="auto">
          <a:xfrm>
            <a:off x="0" y="-1"/>
            <a:ext cx="12192000" cy="6858000"/>
          </a:xfrm>
          <a:prstGeom prst="rect">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EF63212D-C758-4AC6-9661-7E7A134E9615}"/>
              </a:ext>
              <a:ext uri="{C183D7F6-B498-43B3-948B-1728B52AA6E4}">
                <adec:decorative xmlns:adec="http://schemas.microsoft.com/office/drawing/2017/decorative" val="1"/>
              </a:ext>
            </a:extLst>
          </p:cNvPr>
          <p:cNvPicPr>
            <a:picLocks noChangeAspect="1"/>
          </p:cNvPicPr>
          <p:nvPr userDrawn="1"/>
        </p:nvPicPr>
        <p:blipFill rotWithShape="1">
          <a:blip r:embed="rId2"/>
          <a:srcRect t="12790" b="12790"/>
          <a:stretch/>
        </p:blipFill>
        <p:spPr>
          <a:xfrm>
            <a:off x="137160" y="-1"/>
            <a:ext cx="11921066" cy="6858001"/>
          </a:xfrm>
          <a:prstGeom prst="rect">
            <a:avLst/>
          </a:prstGeom>
        </p:spPr>
      </p:pic>
      <p:pic>
        <p:nvPicPr>
          <p:cNvPr id="35" name="Picture 34" descr="Microsoft Logo">
            <a:extLst>
              <a:ext uri="{FF2B5EF4-FFF2-40B4-BE49-F238E27FC236}">
                <a16:creationId xmlns:a16="http://schemas.microsoft.com/office/drawing/2014/main" id="{28A6F85D-CF88-439C-BFCB-5AB6B4426C7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pic>
        <p:nvPicPr>
          <p:cNvPr id="6" name="Graphic 5" descr="Powering Our Success">
            <a:extLst>
              <a:ext uri="{FF2B5EF4-FFF2-40B4-BE49-F238E27FC236}">
                <a16:creationId xmlns:a16="http://schemas.microsoft.com/office/drawing/2014/main" id="{ABD70CCD-C161-DD4D-9B4F-630E1B3B8D12}"/>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2692"/>
          <a:stretch/>
        </p:blipFill>
        <p:spPr>
          <a:xfrm>
            <a:off x="1266824" y="5680579"/>
            <a:ext cx="2398645" cy="588457"/>
          </a:xfrm>
          <a:prstGeom prst="rect">
            <a:avLst/>
          </a:prstGeom>
        </p:spPr>
      </p:pic>
      <p:pic>
        <p:nvPicPr>
          <p:cNvPr id="2" name="Picture 1" descr="SE&amp;O Americas Logo">
            <a:extLst>
              <a:ext uri="{FF2B5EF4-FFF2-40B4-BE49-F238E27FC236}">
                <a16:creationId xmlns:a16="http://schemas.microsoft.com/office/drawing/2014/main" id="{81ADB26B-0A3A-1668-81F6-84AE83EEF050}"/>
              </a:ext>
            </a:extLst>
          </p:cNvPr>
          <p:cNvPicPr>
            <a:picLocks noChangeAspect="1"/>
          </p:cNvPicPr>
          <p:nvPr userDrawn="1"/>
        </p:nvPicPr>
        <p:blipFill>
          <a:blip r:embed="rId6"/>
          <a:srcRect/>
          <a:stretch/>
        </p:blipFill>
        <p:spPr>
          <a:xfrm>
            <a:off x="589903" y="5667573"/>
            <a:ext cx="591198" cy="591196"/>
          </a:xfrm>
          <a:prstGeom prst="rect">
            <a:avLst/>
          </a:prstGeom>
        </p:spPr>
      </p:pic>
    </p:spTree>
    <p:extLst>
      <p:ext uri="{BB962C8B-B14F-4D97-AF65-F5344CB8AC3E}">
        <p14:creationId xmlns:p14="http://schemas.microsoft.com/office/powerpoint/2010/main" val="1136242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9766F1E-1FBF-A198-FB9F-5FF912A72C1E}"/>
              </a:ext>
            </a:extLst>
          </p:cNvPr>
          <p:cNvSpPr>
            <a:spLocks noGrp="1"/>
          </p:cNvSpPr>
          <p:nvPr>
            <p:ph type="title" hasCustomPrompt="1"/>
          </p:nvPr>
        </p:nvSpPr>
        <p:spPr>
          <a:xfrm>
            <a:off x="586740" y="-590309"/>
            <a:ext cx="11018520" cy="498598"/>
          </a:xfrm>
        </p:spPr>
        <p:txBody>
          <a:bodyPr/>
          <a:lstStyle>
            <a:lvl1pPr>
              <a:defRPr/>
            </a:lvl1pPr>
          </a:lstStyle>
          <a:p>
            <a:r>
              <a:rPr lang="en-US"/>
              <a:t>Closing slide</a:t>
            </a:r>
          </a:p>
        </p:txBody>
      </p:sp>
      <p:pic>
        <p:nvPicPr>
          <p:cNvPr id="5" name="Picture 4">
            <a:extLst>
              <a:ext uri="{FF2B5EF4-FFF2-40B4-BE49-F238E27FC236}">
                <a16:creationId xmlns:a16="http://schemas.microsoft.com/office/drawing/2014/main" id="{03BC8167-0363-425E-90AF-1B80268B2BB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CCB362D-4785-4898-B269-53BA477CF4F7}"/>
              </a:ext>
              <a:ext uri="{C183D7F6-B498-43B3-948B-1728B52AA6E4}">
                <adec:decorative xmlns:adec="http://schemas.microsoft.com/office/drawing/2017/decorative" val="1"/>
              </a:ext>
            </a:extLst>
          </p:cNvPr>
          <p:cNvSpPr>
            <a:spLocks/>
          </p:cNvSpPr>
          <p:nvPr userDrawn="1"/>
        </p:nvSpPr>
        <p:spPr bwMode="auto">
          <a:xfrm>
            <a:off x="0" y="0"/>
            <a:ext cx="12192000" cy="6858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pic>
        <p:nvPicPr>
          <p:cNvPr id="4" name="MS logo white - EMF" descr="Microsoft Logo">
            <a:extLst>
              <a:ext uri="{FF2B5EF4-FFF2-40B4-BE49-F238E27FC236}">
                <a16:creationId xmlns:a16="http://schemas.microsoft.com/office/drawing/2014/main" id="{4B552E10-13B8-4587-97F3-8B52E64C8A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62" y="671263"/>
            <a:ext cx="1366245" cy="292608"/>
          </a:xfrm>
          <a:prstGeom prst="rect">
            <a:avLst/>
          </a:prstGeom>
        </p:spPr>
      </p:pic>
      <p:pic>
        <p:nvPicPr>
          <p:cNvPr id="2" name="Picture 1" descr="SE&amp;O Americas Logo">
            <a:extLst>
              <a:ext uri="{FF2B5EF4-FFF2-40B4-BE49-F238E27FC236}">
                <a16:creationId xmlns:a16="http://schemas.microsoft.com/office/drawing/2014/main" id="{8F0EF886-BA7C-6200-EBF2-6B0810FC339B}"/>
              </a:ext>
            </a:extLst>
          </p:cNvPr>
          <p:cNvPicPr>
            <a:picLocks noChangeAspect="1"/>
          </p:cNvPicPr>
          <p:nvPr userDrawn="1"/>
        </p:nvPicPr>
        <p:blipFill>
          <a:blip r:embed="rId4"/>
          <a:srcRect/>
          <a:stretch/>
        </p:blipFill>
        <p:spPr>
          <a:xfrm>
            <a:off x="589903" y="5667573"/>
            <a:ext cx="591198" cy="591196"/>
          </a:xfrm>
          <a:prstGeom prst="rect">
            <a:avLst/>
          </a:prstGeom>
        </p:spPr>
      </p:pic>
      <p:pic>
        <p:nvPicPr>
          <p:cNvPr id="7" name="Graphic 6" descr="Powering Our Success">
            <a:extLst>
              <a:ext uri="{FF2B5EF4-FFF2-40B4-BE49-F238E27FC236}">
                <a16:creationId xmlns:a16="http://schemas.microsoft.com/office/drawing/2014/main" id="{07BBAD9D-308A-9D4E-8CBC-DF7C2B945F00}"/>
              </a:ext>
            </a:extLst>
          </p:cNvPr>
          <p:cNvPicPr>
            <a:picLocks noChangeAspect="1"/>
          </p:cNvPicPr>
          <p:nvPr userDrawn="1"/>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2692"/>
          <a:stretch/>
        </p:blipFill>
        <p:spPr>
          <a:xfrm>
            <a:off x="1266824" y="5680579"/>
            <a:ext cx="2398645" cy="588457"/>
          </a:xfrm>
          <a:prstGeom prst="rect">
            <a:avLst/>
          </a:prstGeom>
        </p:spPr>
      </p:pic>
    </p:spTree>
    <p:extLst>
      <p:ext uri="{BB962C8B-B14F-4D97-AF65-F5344CB8AC3E}">
        <p14:creationId xmlns:p14="http://schemas.microsoft.com/office/powerpoint/2010/main" val="186395286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3">
    <p:bg>
      <p:bgPr>
        <a:solidFill>
          <a:schemeClr val="accent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934D1D7-AF83-6994-3950-4722A12FBF6C}"/>
              </a:ext>
            </a:extLst>
          </p:cNvPr>
          <p:cNvSpPr>
            <a:spLocks noGrp="1"/>
          </p:cNvSpPr>
          <p:nvPr>
            <p:ph type="title" hasCustomPrompt="1"/>
          </p:nvPr>
        </p:nvSpPr>
        <p:spPr>
          <a:xfrm>
            <a:off x="586740" y="-590309"/>
            <a:ext cx="11018520" cy="498598"/>
          </a:xfrm>
        </p:spPr>
        <p:txBody>
          <a:bodyPr/>
          <a:lstStyle>
            <a:lvl1pPr>
              <a:defRPr/>
            </a:lvl1pPr>
          </a:lstStyle>
          <a:p>
            <a:r>
              <a:rPr lang="en-US"/>
              <a:t>Closing slide</a:t>
            </a:r>
          </a:p>
        </p:txBody>
      </p:sp>
      <p:pic>
        <p:nvPicPr>
          <p:cNvPr id="5" name="Picture 4">
            <a:extLst>
              <a:ext uri="{FF2B5EF4-FFF2-40B4-BE49-F238E27FC236}">
                <a16:creationId xmlns:a16="http://schemas.microsoft.com/office/drawing/2014/main" id="{DD1DE40B-42FE-4770-AD76-4B990A6726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96E1A0A-1B8D-4AF9-9B64-75808073897D}"/>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10F1B654-77A3-47A3-9F62-D415359E06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62" y="671263"/>
            <a:ext cx="1366245" cy="292608"/>
          </a:xfrm>
          <a:prstGeom prst="rect">
            <a:avLst/>
          </a:prstGeom>
        </p:spPr>
      </p:pic>
      <p:pic>
        <p:nvPicPr>
          <p:cNvPr id="10" name="Picture 9" descr="SE&amp;O Americas Logo">
            <a:extLst>
              <a:ext uri="{FF2B5EF4-FFF2-40B4-BE49-F238E27FC236}">
                <a16:creationId xmlns:a16="http://schemas.microsoft.com/office/drawing/2014/main" id="{F0115B71-B818-552E-B391-67F151F3A840}"/>
              </a:ext>
            </a:extLst>
          </p:cNvPr>
          <p:cNvPicPr>
            <a:picLocks noChangeAspect="1"/>
          </p:cNvPicPr>
          <p:nvPr userDrawn="1"/>
        </p:nvPicPr>
        <p:blipFill>
          <a:blip r:embed="rId4"/>
          <a:srcRect/>
          <a:stretch/>
        </p:blipFill>
        <p:spPr>
          <a:xfrm>
            <a:off x="2366791" y="2686049"/>
            <a:ext cx="1581157" cy="1581151"/>
          </a:xfrm>
          <a:prstGeom prst="rect">
            <a:avLst/>
          </a:prstGeom>
        </p:spPr>
      </p:pic>
      <p:pic>
        <p:nvPicPr>
          <p:cNvPr id="21" name="Graphic 20" descr="Powering Our Success">
            <a:extLst>
              <a:ext uri="{FF2B5EF4-FFF2-40B4-BE49-F238E27FC236}">
                <a16:creationId xmlns:a16="http://schemas.microsoft.com/office/drawing/2014/main" id="{2289426B-7D4D-ADC1-70A1-5EE5AF37DF97}"/>
              </a:ext>
            </a:extLst>
          </p:cNvPr>
          <p:cNvPicPr>
            <a:picLocks/>
          </p:cNvPicPr>
          <p:nvPr userDrawn="1"/>
        </p:nvPicPr>
        <p:blipFill>
          <a:blip r:embed="rId5">
            <a:extLst>
              <a:ext uri="{96DAC541-7B7A-43D3-8B79-37D633B846F1}">
                <asvg:svgBlip xmlns:asvg="http://schemas.microsoft.com/office/drawing/2016/SVG/main" r:embed="rId6"/>
              </a:ext>
            </a:extLst>
          </a:blip>
          <a:stretch>
            <a:fillRect/>
          </a:stretch>
        </p:blipFill>
        <p:spPr>
          <a:xfrm>
            <a:off x="4292600" y="3171002"/>
            <a:ext cx="5571187" cy="611244"/>
          </a:xfrm>
          <a:prstGeom prst="rect">
            <a:avLst/>
          </a:prstGeom>
        </p:spPr>
      </p:pic>
    </p:spTree>
    <p:extLst>
      <p:ext uri="{BB962C8B-B14F-4D97-AF65-F5344CB8AC3E}">
        <p14:creationId xmlns:p14="http://schemas.microsoft.com/office/powerpoint/2010/main" val="31842183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1699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924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81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5171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83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544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375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4288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357284050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557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1522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7225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45810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6115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7835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1995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2075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167304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24452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319922219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8616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3210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46431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3984543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7017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075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642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8802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949827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5171419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3658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869356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2180990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050890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437975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5602091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089647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437859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4114516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1949659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86064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76770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775703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606395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1/15/26</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2016731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775563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031411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81569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43391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994108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24574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2964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5987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2220263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581616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545620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1/15/26</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484055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9929521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34876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5745588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1694901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464210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57087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14587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1084052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1244705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551405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915476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1/15/26</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7149945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1243943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2715156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84527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862417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80839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57957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3813194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5524928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2533431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42878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9792769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1/15/26</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611486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2139333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3659935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Pattern 1 Blue">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0BA485A-9CE8-E802-82C9-C267D9D10E35}"/>
              </a:ext>
              <a:ext uri="{C183D7F6-B498-43B3-948B-1728B52AA6E4}">
                <adec:decorative xmlns:adec="http://schemas.microsoft.com/office/drawing/2017/decorative" val="1"/>
              </a:ext>
            </a:extLst>
          </p:cNvPr>
          <p:cNvGrpSpPr/>
          <p:nvPr userDrawn="1"/>
        </p:nvGrpSpPr>
        <p:grpSpPr>
          <a:xfrm>
            <a:off x="0" y="0"/>
            <a:ext cx="12192000" cy="6858001"/>
            <a:chOff x="0" y="0"/>
            <a:chExt cx="12192000" cy="6858001"/>
          </a:xfrm>
        </p:grpSpPr>
        <p:pic>
          <p:nvPicPr>
            <p:cNvPr id="2" name="Picture 1">
              <a:extLst>
                <a:ext uri="{FF2B5EF4-FFF2-40B4-BE49-F238E27FC236}">
                  <a16:creationId xmlns:a16="http://schemas.microsoft.com/office/drawing/2014/main" id="{2F1D8DF5-5305-5C73-780D-F11C936573C4}"/>
                </a:ext>
                <a:ext uri="{C183D7F6-B498-43B3-948B-1728B52AA6E4}">
                  <adec:decorative xmlns:adec="http://schemas.microsoft.com/office/drawing/2017/decorative" val="1"/>
                </a:ext>
              </a:extLst>
            </p:cNvPr>
            <p:cNvPicPr>
              <a:picLocks noChangeAspect="1"/>
            </p:cNvPicPr>
            <p:nvPr userDrawn="1"/>
          </p:nvPicPr>
          <p:blipFill>
            <a:blip r:embed="rId2">
              <a:alphaModFix amt="10000"/>
            </a:blip>
            <a:srcRect/>
            <a:stretch/>
          </p:blipFill>
          <p:spPr>
            <a:xfrm>
              <a:off x="0" y="0"/>
              <a:ext cx="6858000" cy="6858000"/>
            </a:xfrm>
            <a:prstGeom prst="rect">
              <a:avLst/>
            </a:prstGeom>
          </p:spPr>
        </p:pic>
        <p:pic>
          <p:nvPicPr>
            <p:cNvPr id="9" name="Picture 8">
              <a:extLst>
                <a:ext uri="{FF2B5EF4-FFF2-40B4-BE49-F238E27FC236}">
                  <a16:creationId xmlns:a16="http://schemas.microsoft.com/office/drawing/2014/main" id="{F66030B2-658A-400D-9BC4-D9B6FB15F348}"/>
                </a:ext>
                <a:ext uri="{C183D7F6-B498-43B3-948B-1728B52AA6E4}">
                  <adec:decorative xmlns:adec="http://schemas.microsoft.com/office/drawing/2017/decorative" val="1"/>
                </a:ext>
              </a:extLst>
            </p:cNvPr>
            <p:cNvPicPr>
              <a:picLocks noChangeAspect="1"/>
            </p:cNvPicPr>
            <p:nvPr userDrawn="1"/>
          </p:nvPicPr>
          <p:blipFill rotWithShape="1">
            <a:blip r:embed="rId3"/>
            <a:stretch/>
          </p:blipFill>
          <p:spPr>
            <a:xfrm>
              <a:off x="6779692" y="1"/>
              <a:ext cx="5412308" cy="6858000"/>
            </a:xfrm>
            <a:prstGeom prst="rect">
              <a:avLst/>
            </a:prstGeom>
          </p:spPr>
        </p:pic>
      </p:grpSp>
      <p:sp>
        <p:nvSpPr>
          <p:cNvPr id="6" name="Title 62">
            <a:extLst>
              <a:ext uri="{FF2B5EF4-FFF2-40B4-BE49-F238E27FC236}">
                <a16:creationId xmlns:a16="http://schemas.microsoft.com/office/drawing/2014/main" id="{B7D83E99-7DD7-4E25-B93C-176BABEAF009}"/>
              </a:ext>
            </a:extLst>
          </p:cNvPr>
          <p:cNvSpPr>
            <a:spLocks noGrp="1"/>
          </p:cNvSpPr>
          <p:nvPr>
            <p:ph type="title" hasCustomPrompt="1"/>
          </p:nvPr>
        </p:nvSpPr>
        <p:spPr>
          <a:xfrm>
            <a:off x="586740" y="2560320"/>
            <a:ext cx="4114800" cy="997196"/>
          </a:xfrm>
        </p:spPr>
        <p:txBody>
          <a:bodyPr anchor="b">
            <a:spAutoFit/>
          </a:bodyPr>
          <a:lstStyle>
            <a:lvl1pPr>
              <a:lnSpc>
                <a:spcPct val="90000"/>
              </a:lnSpc>
              <a:defRPr sz="3600">
                <a:solidFill>
                  <a:schemeClr val="bg1"/>
                </a:solidFill>
              </a:defRPr>
            </a:lvl1pPr>
          </a:lstStyle>
          <a:p>
            <a:r>
              <a:rPr lang="en-US"/>
              <a:t>Event name or presentation title</a:t>
            </a:r>
            <a:endParaRPr lang="en-IN"/>
          </a:p>
        </p:txBody>
      </p:sp>
      <p:pic>
        <p:nvPicPr>
          <p:cNvPr id="4" name="Picture 3" descr="Microsoft Logo">
            <a:extLst>
              <a:ext uri="{FF2B5EF4-FFF2-40B4-BE49-F238E27FC236}">
                <a16:creationId xmlns:a16="http://schemas.microsoft.com/office/drawing/2014/main" id="{9A57C4F3-E833-4E73-994C-2B94C3034B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sp>
        <p:nvSpPr>
          <p:cNvPr id="7" name="Text Placeholder 65">
            <a:extLst>
              <a:ext uri="{FF2B5EF4-FFF2-40B4-BE49-F238E27FC236}">
                <a16:creationId xmlns:a16="http://schemas.microsoft.com/office/drawing/2014/main" id="{D4FE30D6-54F8-4138-BD84-BCDA22AFA52C}"/>
              </a:ext>
            </a:extLst>
          </p:cNvPr>
          <p:cNvSpPr>
            <a:spLocks noGrp="1"/>
          </p:cNvSpPr>
          <p:nvPr>
            <p:ph type="body" sz="quarter" idx="10" hasCustomPrompt="1"/>
          </p:nvPr>
        </p:nvSpPr>
        <p:spPr>
          <a:xfrm>
            <a:off x="586740" y="3931920"/>
            <a:ext cx="4114800" cy="338554"/>
          </a:xfrm>
        </p:spPr>
        <p:txBody>
          <a:bodyPr/>
          <a:lstStyle>
            <a:lvl1pPr marL="0" indent="0">
              <a:buNone/>
              <a:tabLst>
                <a:tab pos="3482975" algn="l"/>
              </a:tabLst>
              <a:defRPr sz="2200">
                <a:solidFill>
                  <a:schemeClr val="bg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 or speaker name</a:t>
            </a:r>
          </a:p>
        </p:txBody>
      </p:sp>
      <p:pic>
        <p:nvPicPr>
          <p:cNvPr id="3" name="Graphic 2" descr="Powering Our Success">
            <a:extLst>
              <a:ext uri="{FF2B5EF4-FFF2-40B4-BE49-F238E27FC236}">
                <a16:creationId xmlns:a16="http://schemas.microsoft.com/office/drawing/2014/main" id="{E0E1AC31-0D69-17B2-0743-44DC77EC6F05}"/>
              </a:ext>
            </a:extLst>
          </p:cNvPr>
          <p:cNvPicPr>
            <a:picLocks noChangeAspect="1"/>
          </p:cNvPicPr>
          <p:nvPr userDrawn="1"/>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2692"/>
          <a:stretch/>
        </p:blipFill>
        <p:spPr>
          <a:xfrm>
            <a:off x="540085" y="5728287"/>
            <a:ext cx="2398645" cy="588457"/>
          </a:xfrm>
          <a:prstGeom prst="rect">
            <a:avLst/>
          </a:prstGeom>
        </p:spPr>
      </p:pic>
    </p:spTree>
    <p:extLst>
      <p:ext uri="{BB962C8B-B14F-4D97-AF65-F5344CB8AC3E}">
        <p14:creationId xmlns:p14="http://schemas.microsoft.com/office/powerpoint/2010/main" val="21043213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attern 2 Blue">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775FD4-1476-5272-1A43-B1D2CF16B48A}"/>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pic>
          <p:nvPicPr>
            <p:cNvPr id="2" name="Picture 1">
              <a:extLst>
                <a:ext uri="{FF2B5EF4-FFF2-40B4-BE49-F238E27FC236}">
                  <a16:creationId xmlns:a16="http://schemas.microsoft.com/office/drawing/2014/main" id="{94F8FB85-638C-813E-FD4A-4A6BBDEF7B7F}"/>
                </a:ext>
                <a:ext uri="{C183D7F6-B498-43B3-948B-1728B52AA6E4}">
                  <adec:decorative xmlns:adec="http://schemas.microsoft.com/office/drawing/2017/decorative" val="1"/>
                </a:ext>
              </a:extLst>
            </p:cNvPr>
            <p:cNvPicPr>
              <a:picLocks noChangeAspect="1"/>
            </p:cNvPicPr>
            <p:nvPr userDrawn="1"/>
          </p:nvPicPr>
          <p:blipFill>
            <a:blip r:embed="rId2">
              <a:alphaModFix amt="10000"/>
            </a:blip>
            <a:srcRect/>
            <a:stretch/>
          </p:blipFill>
          <p:spPr>
            <a:xfrm>
              <a:off x="0" y="0"/>
              <a:ext cx="6858000" cy="6858000"/>
            </a:xfrm>
            <a:prstGeom prst="rect">
              <a:avLst/>
            </a:prstGeom>
          </p:spPr>
        </p:pic>
        <p:pic>
          <p:nvPicPr>
            <p:cNvPr id="8" name="Picture 7">
              <a:extLst>
                <a:ext uri="{FF2B5EF4-FFF2-40B4-BE49-F238E27FC236}">
                  <a16:creationId xmlns:a16="http://schemas.microsoft.com/office/drawing/2014/main" id="{A244AEE3-69D7-482C-AF7B-077F428C898A}"/>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40451" t="926" b="1"/>
            <a:stretch/>
          </p:blipFill>
          <p:spPr>
            <a:xfrm>
              <a:off x="6858000" y="0"/>
              <a:ext cx="5334000" cy="6858000"/>
            </a:xfrm>
            <a:prstGeom prst="rect">
              <a:avLst/>
            </a:prstGeom>
          </p:spPr>
        </p:pic>
      </p:grpSp>
      <p:sp>
        <p:nvSpPr>
          <p:cNvPr id="6" name="Title 62">
            <a:extLst>
              <a:ext uri="{FF2B5EF4-FFF2-40B4-BE49-F238E27FC236}">
                <a16:creationId xmlns:a16="http://schemas.microsoft.com/office/drawing/2014/main" id="{B7D83E99-7DD7-4E25-B93C-176BABEAF009}"/>
              </a:ext>
            </a:extLst>
          </p:cNvPr>
          <p:cNvSpPr>
            <a:spLocks noGrp="1"/>
          </p:cNvSpPr>
          <p:nvPr>
            <p:ph type="title" hasCustomPrompt="1"/>
          </p:nvPr>
        </p:nvSpPr>
        <p:spPr>
          <a:xfrm>
            <a:off x="586740" y="2560320"/>
            <a:ext cx="4114800" cy="997196"/>
          </a:xfrm>
        </p:spPr>
        <p:txBody>
          <a:bodyPr anchor="b">
            <a:spAutoFit/>
          </a:bodyPr>
          <a:lstStyle>
            <a:lvl1pPr>
              <a:lnSpc>
                <a:spcPct val="90000"/>
              </a:lnSpc>
              <a:defRPr sz="3600">
                <a:solidFill>
                  <a:schemeClr val="bg1"/>
                </a:solidFill>
              </a:defRPr>
            </a:lvl1pPr>
          </a:lstStyle>
          <a:p>
            <a:r>
              <a:rPr lang="en-US"/>
              <a:t>Event name or presentation title</a:t>
            </a:r>
            <a:endParaRPr lang="en-IN"/>
          </a:p>
        </p:txBody>
      </p:sp>
      <p:pic>
        <p:nvPicPr>
          <p:cNvPr id="4" name="Picture 3" descr="Microsoft Logo">
            <a:extLst>
              <a:ext uri="{FF2B5EF4-FFF2-40B4-BE49-F238E27FC236}">
                <a16:creationId xmlns:a16="http://schemas.microsoft.com/office/drawing/2014/main" id="{9A57C4F3-E833-4E73-994C-2B94C3034B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sp>
        <p:nvSpPr>
          <p:cNvPr id="7" name="Text Placeholder 65">
            <a:extLst>
              <a:ext uri="{FF2B5EF4-FFF2-40B4-BE49-F238E27FC236}">
                <a16:creationId xmlns:a16="http://schemas.microsoft.com/office/drawing/2014/main" id="{D4FE30D6-54F8-4138-BD84-BCDA22AFA52C}"/>
              </a:ext>
            </a:extLst>
          </p:cNvPr>
          <p:cNvSpPr>
            <a:spLocks noGrp="1"/>
          </p:cNvSpPr>
          <p:nvPr>
            <p:ph type="body" sz="quarter" idx="10" hasCustomPrompt="1"/>
          </p:nvPr>
        </p:nvSpPr>
        <p:spPr>
          <a:xfrm>
            <a:off x="586740" y="3931920"/>
            <a:ext cx="4114800" cy="338554"/>
          </a:xfrm>
        </p:spPr>
        <p:txBody>
          <a:bodyPr/>
          <a:lstStyle>
            <a:lvl1pPr marL="0" indent="0">
              <a:buNone/>
              <a:tabLst>
                <a:tab pos="3482975" algn="l"/>
              </a:tabLst>
              <a:defRPr sz="2200">
                <a:solidFill>
                  <a:schemeClr val="bg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 or speaker name</a:t>
            </a:r>
          </a:p>
        </p:txBody>
      </p:sp>
      <p:pic>
        <p:nvPicPr>
          <p:cNvPr id="3" name="Graphic 2" descr="Powering Our Success">
            <a:extLst>
              <a:ext uri="{FF2B5EF4-FFF2-40B4-BE49-F238E27FC236}">
                <a16:creationId xmlns:a16="http://schemas.microsoft.com/office/drawing/2014/main" id="{7D016ECC-D4E7-93EB-AF69-BF0C3056C25B}"/>
              </a:ext>
            </a:extLst>
          </p:cNvPr>
          <p:cNvPicPr>
            <a:picLocks noChangeAspect="1"/>
          </p:cNvPicPr>
          <p:nvPr userDrawn="1"/>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2692"/>
          <a:stretch/>
        </p:blipFill>
        <p:spPr>
          <a:xfrm>
            <a:off x="540085" y="5728287"/>
            <a:ext cx="2398645" cy="588457"/>
          </a:xfrm>
          <a:prstGeom prst="rect">
            <a:avLst/>
          </a:prstGeom>
        </p:spPr>
      </p:pic>
    </p:spTree>
    <p:extLst>
      <p:ext uri="{BB962C8B-B14F-4D97-AF65-F5344CB8AC3E}">
        <p14:creationId xmlns:p14="http://schemas.microsoft.com/office/powerpoint/2010/main" val="18884901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2376067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Pattern Logo Right">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B952F5-66E5-41A4-AFA7-7FE362AAE73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6" name="Title 62">
            <a:extLst>
              <a:ext uri="{FF2B5EF4-FFF2-40B4-BE49-F238E27FC236}">
                <a16:creationId xmlns:a16="http://schemas.microsoft.com/office/drawing/2014/main" id="{B7D83E99-7DD7-4E25-B93C-176BABEAF009}"/>
              </a:ext>
            </a:extLst>
          </p:cNvPr>
          <p:cNvSpPr>
            <a:spLocks noGrp="1"/>
          </p:cNvSpPr>
          <p:nvPr>
            <p:ph type="title" hasCustomPrompt="1"/>
          </p:nvPr>
        </p:nvSpPr>
        <p:spPr>
          <a:xfrm>
            <a:off x="586740" y="2560320"/>
            <a:ext cx="4114800" cy="997196"/>
          </a:xfrm>
        </p:spPr>
        <p:txBody>
          <a:bodyPr anchor="b">
            <a:spAutoFit/>
          </a:bodyPr>
          <a:lstStyle>
            <a:lvl1pPr>
              <a:lnSpc>
                <a:spcPct val="90000"/>
              </a:lnSpc>
              <a:defRPr sz="3600">
                <a:solidFill>
                  <a:schemeClr val="bg1"/>
                </a:solidFill>
              </a:defRPr>
            </a:lvl1pPr>
          </a:lstStyle>
          <a:p>
            <a:r>
              <a:rPr lang="en-US"/>
              <a:t>Event name or presentation title</a:t>
            </a:r>
            <a:endParaRPr lang="en-IN"/>
          </a:p>
        </p:txBody>
      </p:sp>
      <p:pic>
        <p:nvPicPr>
          <p:cNvPr id="4" name="Picture 3" descr="Microsoft logo">
            <a:extLst>
              <a:ext uri="{FF2B5EF4-FFF2-40B4-BE49-F238E27FC236}">
                <a16:creationId xmlns:a16="http://schemas.microsoft.com/office/drawing/2014/main" id="{9A57C4F3-E833-4E73-994C-2B94C3034B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sp>
        <p:nvSpPr>
          <p:cNvPr id="7" name="Text Placeholder 65">
            <a:extLst>
              <a:ext uri="{FF2B5EF4-FFF2-40B4-BE49-F238E27FC236}">
                <a16:creationId xmlns:a16="http://schemas.microsoft.com/office/drawing/2014/main" id="{D4FE30D6-54F8-4138-BD84-BCDA22AFA52C}"/>
              </a:ext>
            </a:extLst>
          </p:cNvPr>
          <p:cNvSpPr>
            <a:spLocks noGrp="1"/>
          </p:cNvSpPr>
          <p:nvPr>
            <p:ph type="body" sz="quarter" idx="10" hasCustomPrompt="1"/>
          </p:nvPr>
        </p:nvSpPr>
        <p:spPr>
          <a:xfrm>
            <a:off x="586740" y="3931920"/>
            <a:ext cx="4114800" cy="338554"/>
          </a:xfrm>
        </p:spPr>
        <p:txBody>
          <a:bodyPr/>
          <a:lstStyle>
            <a:lvl1pPr marL="0" indent="0">
              <a:buNone/>
              <a:tabLst>
                <a:tab pos="3482975" algn="l"/>
              </a:tabLst>
              <a:defRPr sz="2200">
                <a:solidFill>
                  <a:schemeClr val="bg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 or speaker name</a:t>
            </a:r>
          </a:p>
        </p:txBody>
      </p:sp>
      <p:pic>
        <p:nvPicPr>
          <p:cNvPr id="8" name="Graphic 7" descr="Powering Our Success">
            <a:extLst>
              <a:ext uri="{FF2B5EF4-FFF2-40B4-BE49-F238E27FC236}">
                <a16:creationId xmlns:a16="http://schemas.microsoft.com/office/drawing/2014/main" id="{B26D2BF2-E485-340C-D9AB-013F7AE9A604}"/>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2692"/>
          <a:stretch/>
        </p:blipFill>
        <p:spPr>
          <a:xfrm>
            <a:off x="540085" y="5728287"/>
            <a:ext cx="2398645" cy="588457"/>
          </a:xfrm>
          <a:prstGeom prst="rect">
            <a:avLst/>
          </a:prstGeom>
        </p:spPr>
      </p:pic>
      <p:pic>
        <p:nvPicPr>
          <p:cNvPr id="3" name="Picture 2" descr="SE&amp;O Americas Logo">
            <a:extLst>
              <a:ext uri="{FF2B5EF4-FFF2-40B4-BE49-F238E27FC236}">
                <a16:creationId xmlns:a16="http://schemas.microsoft.com/office/drawing/2014/main" id="{D1903E7A-42EF-1275-5D34-591EB6C6BC73}"/>
              </a:ext>
            </a:extLst>
          </p:cNvPr>
          <p:cNvPicPr>
            <a:picLocks noChangeAspect="1"/>
          </p:cNvPicPr>
          <p:nvPr userDrawn="1"/>
        </p:nvPicPr>
        <p:blipFill>
          <a:blip r:embed="rId5">
            <a:alphaModFix amt="10000"/>
          </a:blip>
          <a:srcRect/>
          <a:stretch/>
        </p:blipFill>
        <p:spPr>
          <a:xfrm>
            <a:off x="5334000" y="0"/>
            <a:ext cx="6858000" cy="6858000"/>
          </a:xfrm>
          <a:prstGeom prst="rect">
            <a:avLst/>
          </a:prstGeom>
        </p:spPr>
      </p:pic>
    </p:spTree>
    <p:extLst>
      <p:ext uri="{BB962C8B-B14F-4D97-AF65-F5344CB8AC3E}">
        <p14:creationId xmlns:p14="http://schemas.microsoft.com/office/powerpoint/2010/main" val="39406804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attern Blue No Watermark">
    <p:bg>
      <p:bgPr>
        <a:solidFill>
          <a:schemeClr val="accent1"/>
        </a:solidFill>
        <a:effectLst/>
      </p:bgPr>
    </p:bg>
    <p:spTree>
      <p:nvGrpSpPr>
        <p:cNvPr id="1" name=""/>
        <p:cNvGrpSpPr/>
        <p:nvPr/>
      </p:nvGrpSpPr>
      <p:grpSpPr>
        <a:xfrm>
          <a:off x="0" y="0"/>
          <a:ext cx="0" cy="0"/>
          <a:chOff x="0" y="0"/>
          <a:chExt cx="0" cy="0"/>
        </a:xfrm>
      </p:grpSpPr>
      <p:sp>
        <p:nvSpPr>
          <p:cNvPr id="6" name="Title 62">
            <a:extLst>
              <a:ext uri="{FF2B5EF4-FFF2-40B4-BE49-F238E27FC236}">
                <a16:creationId xmlns:a16="http://schemas.microsoft.com/office/drawing/2014/main" id="{B7D83E99-7DD7-4E25-B93C-176BABEAF009}"/>
              </a:ext>
            </a:extLst>
          </p:cNvPr>
          <p:cNvSpPr>
            <a:spLocks noGrp="1"/>
          </p:cNvSpPr>
          <p:nvPr>
            <p:ph type="title" hasCustomPrompt="1"/>
          </p:nvPr>
        </p:nvSpPr>
        <p:spPr>
          <a:xfrm>
            <a:off x="586740" y="2560320"/>
            <a:ext cx="4114800" cy="997196"/>
          </a:xfrm>
        </p:spPr>
        <p:txBody>
          <a:bodyPr anchor="b">
            <a:spAutoFit/>
          </a:bodyPr>
          <a:lstStyle>
            <a:lvl1pPr>
              <a:lnSpc>
                <a:spcPct val="90000"/>
              </a:lnSpc>
              <a:defRPr sz="3600">
                <a:solidFill>
                  <a:schemeClr val="bg1"/>
                </a:solidFill>
              </a:defRPr>
            </a:lvl1pPr>
          </a:lstStyle>
          <a:p>
            <a:r>
              <a:rPr lang="en-US"/>
              <a:t>Event name or presentation title</a:t>
            </a:r>
            <a:endParaRPr lang="en-IN"/>
          </a:p>
        </p:txBody>
      </p:sp>
      <p:pic>
        <p:nvPicPr>
          <p:cNvPr id="4" name="Picture 3" descr="Microsoft Logo">
            <a:extLst>
              <a:ext uri="{FF2B5EF4-FFF2-40B4-BE49-F238E27FC236}">
                <a16:creationId xmlns:a16="http://schemas.microsoft.com/office/drawing/2014/main" id="{9A57C4F3-E833-4E73-994C-2B94C3034B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6069" y="379836"/>
            <a:ext cx="1953833" cy="873335"/>
          </a:xfrm>
          <a:prstGeom prst="rect">
            <a:avLst/>
          </a:prstGeom>
        </p:spPr>
      </p:pic>
      <p:sp>
        <p:nvSpPr>
          <p:cNvPr id="7" name="Text Placeholder 65">
            <a:extLst>
              <a:ext uri="{FF2B5EF4-FFF2-40B4-BE49-F238E27FC236}">
                <a16:creationId xmlns:a16="http://schemas.microsoft.com/office/drawing/2014/main" id="{D4FE30D6-54F8-4138-BD84-BCDA22AFA52C}"/>
              </a:ext>
            </a:extLst>
          </p:cNvPr>
          <p:cNvSpPr>
            <a:spLocks noGrp="1"/>
          </p:cNvSpPr>
          <p:nvPr>
            <p:ph type="body" sz="quarter" idx="10" hasCustomPrompt="1"/>
          </p:nvPr>
        </p:nvSpPr>
        <p:spPr>
          <a:xfrm>
            <a:off x="586740" y="3931920"/>
            <a:ext cx="4114800" cy="338554"/>
          </a:xfrm>
        </p:spPr>
        <p:txBody>
          <a:bodyPr/>
          <a:lstStyle>
            <a:lvl1pPr marL="0" indent="0">
              <a:buNone/>
              <a:tabLst>
                <a:tab pos="3482975" algn="l"/>
              </a:tabLst>
              <a:defRPr sz="2200">
                <a:solidFill>
                  <a:schemeClr val="bg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 or speaker name</a:t>
            </a:r>
          </a:p>
        </p:txBody>
      </p:sp>
      <p:pic>
        <p:nvPicPr>
          <p:cNvPr id="10" name="Picture 9" descr="SE&amp;O Americas Logo">
            <a:extLst>
              <a:ext uri="{FF2B5EF4-FFF2-40B4-BE49-F238E27FC236}">
                <a16:creationId xmlns:a16="http://schemas.microsoft.com/office/drawing/2014/main" id="{6A07EB62-BF27-0509-A7C2-2594AB6F7A18}"/>
              </a:ext>
            </a:extLst>
          </p:cNvPr>
          <p:cNvPicPr>
            <a:picLocks noChangeAspect="1"/>
          </p:cNvPicPr>
          <p:nvPr userDrawn="1"/>
        </p:nvPicPr>
        <p:blipFill>
          <a:blip r:embed="rId3"/>
          <a:srcRect/>
          <a:stretch/>
        </p:blipFill>
        <p:spPr>
          <a:xfrm>
            <a:off x="557712" y="5725548"/>
            <a:ext cx="591198" cy="591196"/>
          </a:xfrm>
          <a:prstGeom prst="rect">
            <a:avLst/>
          </a:prstGeom>
        </p:spPr>
      </p:pic>
      <p:pic>
        <p:nvPicPr>
          <p:cNvPr id="8" name="Graphic 7" descr="Powering Our Success">
            <a:extLst>
              <a:ext uri="{FF2B5EF4-FFF2-40B4-BE49-F238E27FC236}">
                <a16:creationId xmlns:a16="http://schemas.microsoft.com/office/drawing/2014/main" id="{6EB2B423-C259-00A2-22FA-EDE5E9733C80}"/>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9055"/>
          <a:stretch/>
        </p:blipFill>
        <p:spPr>
          <a:xfrm>
            <a:off x="1148910" y="5726918"/>
            <a:ext cx="2511499" cy="588457"/>
          </a:xfrm>
          <a:prstGeom prst="rect">
            <a:avLst/>
          </a:prstGeom>
        </p:spPr>
      </p:pic>
      <p:pic>
        <p:nvPicPr>
          <p:cNvPr id="9" name="Picture 8">
            <a:extLst>
              <a:ext uri="{FF2B5EF4-FFF2-40B4-BE49-F238E27FC236}">
                <a16:creationId xmlns:a16="http://schemas.microsoft.com/office/drawing/2014/main" id="{F66030B2-658A-400D-9BC4-D9B6FB15F348}"/>
              </a:ext>
              <a:ext uri="{C183D7F6-B498-43B3-948B-1728B52AA6E4}">
                <adec:decorative xmlns:adec="http://schemas.microsoft.com/office/drawing/2017/decorative" val="1"/>
              </a:ext>
            </a:extLst>
          </p:cNvPr>
          <p:cNvPicPr>
            <a:picLocks noChangeAspect="1"/>
          </p:cNvPicPr>
          <p:nvPr userDrawn="1"/>
        </p:nvPicPr>
        <p:blipFill rotWithShape="1">
          <a:blip r:embed="rId6"/>
          <a:stretch/>
        </p:blipFill>
        <p:spPr>
          <a:xfrm>
            <a:off x="6779692" y="1"/>
            <a:ext cx="5412308" cy="6858000"/>
          </a:xfrm>
          <a:prstGeom prst="rect">
            <a:avLst/>
          </a:prstGeom>
        </p:spPr>
      </p:pic>
    </p:spTree>
    <p:extLst>
      <p:ext uri="{BB962C8B-B14F-4D97-AF65-F5344CB8AC3E}">
        <p14:creationId xmlns:p14="http://schemas.microsoft.com/office/powerpoint/2010/main" val="323235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Logo Whit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EF9248-26B6-996B-5371-42E2885AA27D}"/>
              </a:ext>
              <a:ext uri="{C183D7F6-B498-43B3-948B-1728B52AA6E4}">
                <adec:decorative xmlns:adec="http://schemas.microsoft.com/office/drawing/2017/decorative" val="1"/>
              </a:ext>
            </a:extLst>
          </p:cNvPr>
          <p:cNvPicPr>
            <a:picLocks noChangeAspect="1"/>
          </p:cNvPicPr>
          <p:nvPr userDrawn="1"/>
        </p:nvPicPr>
        <p:blipFill>
          <a:blip r:embed="rId2">
            <a:alphaModFix amt="60000"/>
          </a:blip>
          <a:src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EDA7ABAE-7ABE-4AF5-8578-367E0861C3A5}"/>
              </a:ext>
            </a:extLst>
          </p:cNvPr>
          <p:cNvSpPr>
            <a:spLocks noGrp="1"/>
          </p:cNvSpPr>
          <p:nvPr>
            <p:ph type="title" hasCustomPrompt="1"/>
          </p:nvPr>
        </p:nvSpPr>
        <p:spPr>
          <a:xfrm>
            <a:off x="586740" y="3108960"/>
            <a:ext cx="9144000" cy="498598"/>
          </a:xfrm>
        </p:spPr>
        <p:txBody>
          <a:bodyPr anchor="b"/>
          <a:lstStyle>
            <a:lvl1pPr>
              <a:lnSpc>
                <a:spcPct val="90000"/>
              </a:lnSpc>
              <a:defRPr>
                <a:solidFill>
                  <a:schemeClr val="accent1"/>
                </a:solidFill>
              </a:defRPr>
            </a:lvl1pPr>
          </a:lstStyle>
          <a:p>
            <a:r>
              <a:rPr lang="en-US"/>
              <a:t>Section Divider</a:t>
            </a:r>
            <a:endParaRPr lang="en-IN"/>
          </a:p>
        </p:txBody>
      </p:sp>
      <p:sp>
        <p:nvSpPr>
          <p:cNvPr id="5" name="Text Placeholder 65">
            <a:extLst>
              <a:ext uri="{FF2B5EF4-FFF2-40B4-BE49-F238E27FC236}">
                <a16:creationId xmlns:a16="http://schemas.microsoft.com/office/drawing/2014/main" id="{5CA36A5F-7F14-440C-8448-39FDCE32BFD8}"/>
              </a:ext>
            </a:extLst>
          </p:cNvPr>
          <p:cNvSpPr>
            <a:spLocks noGrp="1"/>
          </p:cNvSpPr>
          <p:nvPr>
            <p:ph type="body" sz="quarter" idx="10" hasCustomPrompt="1"/>
          </p:nvPr>
        </p:nvSpPr>
        <p:spPr>
          <a:xfrm>
            <a:off x="586740" y="3931920"/>
            <a:ext cx="9144000" cy="338554"/>
          </a:xfrm>
        </p:spPr>
        <p:txBody>
          <a:bodyPr/>
          <a:lstStyle>
            <a:lvl1pPr marL="0" indent="0">
              <a:buNone/>
              <a:tabLst>
                <a:tab pos="3482975" algn="l"/>
              </a:tabLst>
              <a:defRPr sz="2200">
                <a:solidFill>
                  <a:schemeClr val="accent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a:t>
            </a:r>
          </a:p>
        </p:txBody>
      </p:sp>
    </p:spTree>
    <p:extLst>
      <p:ext uri="{BB962C8B-B14F-4D97-AF65-F5344CB8AC3E}">
        <p14:creationId xmlns:p14="http://schemas.microsoft.com/office/powerpoint/2010/main" val="19268382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attern Blue">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8976C9-69F7-ACB5-8E2D-3FFA2DAFC798}"/>
              </a:ext>
              <a:ext uri="{C183D7F6-B498-43B3-948B-1728B52AA6E4}">
                <adec:decorative xmlns:adec="http://schemas.microsoft.com/office/drawing/2017/decorative" val="1"/>
              </a:ext>
            </a:extLst>
          </p:cNvPr>
          <p:cNvGrpSpPr/>
          <p:nvPr userDrawn="1"/>
        </p:nvGrpSpPr>
        <p:grpSpPr>
          <a:xfrm>
            <a:off x="0" y="0"/>
            <a:ext cx="12192000" cy="6858001"/>
            <a:chOff x="0" y="0"/>
            <a:chExt cx="12192000" cy="6858001"/>
          </a:xfrm>
        </p:grpSpPr>
        <p:pic>
          <p:nvPicPr>
            <p:cNvPr id="9" name="Picture 8">
              <a:extLst>
                <a:ext uri="{FF2B5EF4-FFF2-40B4-BE49-F238E27FC236}">
                  <a16:creationId xmlns:a16="http://schemas.microsoft.com/office/drawing/2014/main" id="{56352F69-2D01-4B12-8890-E6F6B9D3734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596" b="13596"/>
            <a:stretch/>
          </p:blipFill>
          <p:spPr>
            <a:xfrm>
              <a:off x="1524" y="1"/>
              <a:ext cx="12188952" cy="6858000"/>
            </a:xfrm>
            <a:prstGeom prst="rect">
              <a:avLst/>
            </a:prstGeom>
          </p:spPr>
        </p:pic>
        <p:sp>
          <p:nvSpPr>
            <p:cNvPr id="7" name="Rectangle 6">
              <a:extLst>
                <a:ext uri="{FF2B5EF4-FFF2-40B4-BE49-F238E27FC236}">
                  <a16:creationId xmlns:a16="http://schemas.microsoft.com/office/drawing/2014/main" id="{30BE668B-2264-4B95-A515-1AA2874D414E}"/>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DA7ABAE-7ABE-4AF5-8578-367E0861C3A5}"/>
              </a:ext>
            </a:extLst>
          </p:cNvPr>
          <p:cNvSpPr>
            <a:spLocks noGrp="1"/>
          </p:cNvSpPr>
          <p:nvPr>
            <p:ph type="title" hasCustomPrompt="1"/>
          </p:nvPr>
        </p:nvSpPr>
        <p:spPr>
          <a:xfrm>
            <a:off x="586740" y="3108960"/>
            <a:ext cx="9144000" cy="498598"/>
          </a:xfrm>
        </p:spPr>
        <p:txBody>
          <a:bodyPr anchor="b"/>
          <a:lstStyle>
            <a:lvl1pPr>
              <a:lnSpc>
                <a:spcPct val="90000"/>
              </a:lnSpc>
              <a:defRPr>
                <a:solidFill>
                  <a:schemeClr val="bg1"/>
                </a:solidFill>
              </a:defRPr>
            </a:lvl1pPr>
          </a:lstStyle>
          <a:p>
            <a:r>
              <a:rPr lang="en-US"/>
              <a:t>Section Divider</a:t>
            </a:r>
            <a:endParaRPr lang="en-IN"/>
          </a:p>
        </p:txBody>
      </p:sp>
      <p:sp>
        <p:nvSpPr>
          <p:cNvPr id="5" name="Text Placeholder 65">
            <a:extLst>
              <a:ext uri="{FF2B5EF4-FFF2-40B4-BE49-F238E27FC236}">
                <a16:creationId xmlns:a16="http://schemas.microsoft.com/office/drawing/2014/main" id="{5CA36A5F-7F14-440C-8448-39FDCE32BFD8}"/>
              </a:ext>
            </a:extLst>
          </p:cNvPr>
          <p:cNvSpPr>
            <a:spLocks noGrp="1"/>
          </p:cNvSpPr>
          <p:nvPr>
            <p:ph type="body" sz="quarter" idx="10" hasCustomPrompt="1"/>
          </p:nvPr>
        </p:nvSpPr>
        <p:spPr>
          <a:xfrm>
            <a:off x="586740" y="3931920"/>
            <a:ext cx="9144000" cy="338554"/>
          </a:xfrm>
        </p:spPr>
        <p:txBody>
          <a:bodyPr/>
          <a:lstStyle>
            <a:lvl1pPr marL="0" indent="0">
              <a:buNone/>
              <a:tabLst>
                <a:tab pos="3482975" algn="l"/>
              </a:tabLst>
              <a:defRPr sz="2200">
                <a:solidFill>
                  <a:schemeClr val="bg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a:t>
            </a:r>
          </a:p>
        </p:txBody>
      </p:sp>
      <p:pic>
        <p:nvPicPr>
          <p:cNvPr id="6" name="Picture 5" descr="SE&amp;O Americas Logo">
            <a:extLst>
              <a:ext uri="{FF2B5EF4-FFF2-40B4-BE49-F238E27FC236}">
                <a16:creationId xmlns:a16="http://schemas.microsoft.com/office/drawing/2014/main" id="{4D6A814B-1F36-8C82-6403-40F8852CDB9C}"/>
              </a:ext>
            </a:extLst>
          </p:cNvPr>
          <p:cNvPicPr>
            <a:picLocks noChangeAspect="1"/>
          </p:cNvPicPr>
          <p:nvPr userDrawn="1"/>
        </p:nvPicPr>
        <p:blipFill>
          <a:blip r:embed="rId3"/>
          <a:srcRect/>
          <a:stretch/>
        </p:blipFill>
        <p:spPr>
          <a:xfrm>
            <a:off x="11013010" y="5667573"/>
            <a:ext cx="591198" cy="591196"/>
          </a:xfrm>
          <a:prstGeom prst="rect">
            <a:avLst/>
          </a:prstGeom>
        </p:spPr>
      </p:pic>
    </p:spTree>
    <p:extLst>
      <p:ext uri="{BB962C8B-B14F-4D97-AF65-F5344CB8AC3E}">
        <p14:creationId xmlns:p14="http://schemas.microsoft.com/office/powerpoint/2010/main" val="18349392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Pattern White">
    <p:bg>
      <p:bgPr>
        <a:solidFill>
          <a:schemeClr val="bg1">
            <a:lumMod val="9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D6D2D18-D446-AB7C-579A-D51461127079}"/>
              </a:ext>
              <a:ext uri="{C183D7F6-B498-43B3-948B-1728B52AA6E4}">
                <adec:decorative xmlns:adec="http://schemas.microsoft.com/office/drawing/2017/decorative" val="1"/>
              </a:ext>
            </a:extLst>
          </p:cNvPr>
          <p:cNvGrpSpPr/>
          <p:nvPr userDrawn="1"/>
        </p:nvGrpSpPr>
        <p:grpSpPr>
          <a:xfrm>
            <a:off x="0" y="0"/>
            <a:ext cx="12192000" cy="6858001"/>
            <a:chOff x="0" y="0"/>
            <a:chExt cx="12192000" cy="6858001"/>
          </a:xfrm>
        </p:grpSpPr>
        <p:pic>
          <p:nvPicPr>
            <p:cNvPr id="6" name="Picture 5">
              <a:extLst>
                <a:ext uri="{FF2B5EF4-FFF2-40B4-BE49-F238E27FC236}">
                  <a16:creationId xmlns:a16="http://schemas.microsoft.com/office/drawing/2014/main" id="{B08582B5-6DE0-437A-9A83-4CB9F688D21D}"/>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596" b="13596"/>
            <a:stretch/>
          </p:blipFill>
          <p:spPr>
            <a:xfrm>
              <a:off x="1524" y="1"/>
              <a:ext cx="12188952" cy="6858000"/>
            </a:xfrm>
            <a:prstGeom prst="rect">
              <a:avLst/>
            </a:prstGeom>
          </p:spPr>
        </p:pic>
        <p:pic>
          <p:nvPicPr>
            <p:cNvPr id="11" name="Picture 10">
              <a:extLst>
                <a:ext uri="{FF2B5EF4-FFF2-40B4-BE49-F238E27FC236}">
                  <a16:creationId xmlns:a16="http://schemas.microsoft.com/office/drawing/2014/main" id="{5C04171B-E39F-4E14-B9DA-6C2C3CF6BB48}"/>
                </a:ext>
                <a:ext uri="{C183D7F6-B498-43B3-948B-1728B52AA6E4}">
                  <adec:decorative xmlns:adec="http://schemas.microsoft.com/office/drawing/2017/decorative" val="1"/>
                </a:ext>
              </a:extLst>
            </p:cNvPr>
            <p:cNvPicPr>
              <a:picLocks noChangeAspect="1"/>
            </p:cNvPicPr>
            <p:nvPr userDrawn="1"/>
          </p:nvPicPr>
          <p:blipFill>
            <a:blip r:embed="rId3">
              <a:alphaModFix amt="35000"/>
            </a:blip>
            <a:stretch>
              <a:fillRect/>
            </a:stretch>
          </p:blipFill>
          <p:spPr>
            <a:xfrm>
              <a:off x="0" y="0"/>
              <a:ext cx="12192000" cy="6858000"/>
            </a:xfrm>
            <a:prstGeom prst="rect">
              <a:avLst/>
            </a:prstGeom>
          </p:spPr>
        </p:pic>
      </p:grpSp>
      <p:sp>
        <p:nvSpPr>
          <p:cNvPr id="2" name="Title 1">
            <a:extLst>
              <a:ext uri="{FF2B5EF4-FFF2-40B4-BE49-F238E27FC236}">
                <a16:creationId xmlns:a16="http://schemas.microsoft.com/office/drawing/2014/main" id="{EDA7ABAE-7ABE-4AF5-8578-367E0861C3A5}"/>
              </a:ext>
            </a:extLst>
          </p:cNvPr>
          <p:cNvSpPr>
            <a:spLocks noGrp="1"/>
          </p:cNvSpPr>
          <p:nvPr>
            <p:ph type="title" hasCustomPrompt="1"/>
          </p:nvPr>
        </p:nvSpPr>
        <p:spPr>
          <a:xfrm>
            <a:off x="586740" y="3108960"/>
            <a:ext cx="9144000" cy="498598"/>
          </a:xfrm>
        </p:spPr>
        <p:txBody>
          <a:bodyPr anchor="b"/>
          <a:lstStyle>
            <a:lvl1pPr>
              <a:lnSpc>
                <a:spcPct val="90000"/>
              </a:lnSpc>
              <a:defRPr>
                <a:solidFill>
                  <a:schemeClr val="tx1"/>
                </a:solidFill>
              </a:defRPr>
            </a:lvl1pPr>
          </a:lstStyle>
          <a:p>
            <a:r>
              <a:rPr lang="en-US"/>
              <a:t>Section Divider</a:t>
            </a:r>
            <a:endParaRPr lang="en-IN"/>
          </a:p>
        </p:txBody>
      </p:sp>
      <p:sp>
        <p:nvSpPr>
          <p:cNvPr id="5" name="Text Placeholder 65">
            <a:extLst>
              <a:ext uri="{FF2B5EF4-FFF2-40B4-BE49-F238E27FC236}">
                <a16:creationId xmlns:a16="http://schemas.microsoft.com/office/drawing/2014/main" id="{5CA36A5F-7F14-440C-8448-39FDCE32BFD8}"/>
              </a:ext>
            </a:extLst>
          </p:cNvPr>
          <p:cNvSpPr>
            <a:spLocks noGrp="1"/>
          </p:cNvSpPr>
          <p:nvPr>
            <p:ph type="body" sz="quarter" idx="10" hasCustomPrompt="1"/>
          </p:nvPr>
        </p:nvSpPr>
        <p:spPr>
          <a:xfrm>
            <a:off x="586740" y="3931920"/>
            <a:ext cx="9144000" cy="338554"/>
          </a:xfrm>
        </p:spPr>
        <p:txBody>
          <a:bodyPr/>
          <a:lstStyle>
            <a:lvl1pPr marL="0" indent="0">
              <a:buNone/>
              <a:tabLst>
                <a:tab pos="3482975" algn="l"/>
              </a:tabLst>
              <a:defRPr sz="2200">
                <a:solidFill>
                  <a:schemeClr val="tx1"/>
                </a:solidFill>
              </a:defRPr>
            </a:lvl1pPr>
            <a:lvl2pPr marL="457200" indent="0">
              <a:buNone/>
              <a:defRPr/>
            </a:lvl2pPr>
            <a:lvl3pPr marL="800100" indent="0">
              <a:buNone/>
              <a:defRPr/>
            </a:lvl3pPr>
            <a:lvl4pPr marL="1085850" indent="0">
              <a:buNone/>
              <a:defRPr/>
            </a:lvl4pPr>
            <a:lvl5pPr marL="1371600" indent="0">
              <a:buNone/>
              <a:defRPr/>
            </a:lvl5pPr>
          </a:lstStyle>
          <a:p>
            <a:pPr lvl="0"/>
            <a:r>
              <a:rPr lang="en-US"/>
              <a:t>Subtitle</a:t>
            </a:r>
          </a:p>
        </p:txBody>
      </p:sp>
      <p:pic>
        <p:nvPicPr>
          <p:cNvPr id="7" name="Picture 6" descr="SE&amp;O Americas Logo">
            <a:extLst>
              <a:ext uri="{FF2B5EF4-FFF2-40B4-BE49-F238E27FC236}">
                <a16:creationId xmlns:a16="http://schemas.microsoft.com/office/drawing/2014/main" id="{00167212-8CB0-AA03-796A-7FADECF5A4E3}"/>
              </a:ext>
            </a:extLst>
          </p:cNvPr>
          <p:cNvPicPr>
            <a:picLocks/>
          </p:cNvPicPr>
          <p:nvPr userDrawn="1"/>
        </p:nvPicPr>
        <p:blipFill>
          <a:blip r:embed="rId4" cstate="print">
            <a:extLst>
              <a:ext uri="{28A0092B-C50C-407E-A947-70E740481C1C}">
                <a14:useLocalDpi xmlns:a14="http://schemas.microsoft.com/office/drawing/2010/main"/>
              </a:ext>
            </a:extLst>
          </a:blip>
          <a:srcRect/>
          <a:stretch/>
        </p:blipFill>
        <p:spPr>
          <a:xfrm>
            <a:off x="11014022" y="5672249"/>
            <a:ext cx="590186" cy="590186"/>
          </a:xfrm>
          <a:prstGeom prst="rect">
            <a:avLst/>
          </a:prstGeom>
        </p:spPr>
      </p:pic>
    </p:spTree>
    <p:extLst>
      <p:ext uri="{BB962C8B-B14F-4D97-AF65-F5344CB8AC3E}">
        <p14:creationId xmlns:p14="http://schemas.microsoft.com/office/powerpoint/2010/main" val="419875589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6FC19E-765B-663D-C069-FF964A7FE30C}"/>
              </a:ext>
              <a:ext uri="{C183D7F6-B498-43B3-948B-1728B52AA6E4}">
                <adec:decorative xmlns:adec="http://schemas.microsoft.com/office/drawing/2017/decorative" val="1"/>
              </a:ext>
            </a:extLst>
          </p:cNvPr>
          <p:cNvGrpSpPr/>
          <p:nvPr userDrawn="1"/>
        </p:nvGrpSpPr>
        <p:grpSpPr>
          <a:xfrm>
            <a:off x="-1" y="0"/>
            <a:ext cx="4114801" cy="6858001"/>
            <a:chOff x="-1" y="0"/>
            <a:chExt cx="4114801" cy="6858001"/>
          </a:xfrm>
        </p:grpSpPr>
        <p:sp>
          <p:nvSpPr>
            <p:cNvPr id="748" name="Rectangle 747">
              <a:extLst>
                <a:ext uri="{FF2B5EF4-FFF2-40B4-BE49-F238E27FC236}">
                  <a16:creationId xmlns:a16="http://schemas.microsoft.com/office/drawing/2014/main" id="{A36405E4-A498-45B2-A8FE-475AB124AF19}"/>
                </a:ext>
                <a:ext uri="{C183D7F6-B498-43B3-948B-1728B52AA6E4}">
                  <adec:decorative xmlns:adec="http://schemas.microsoft.com/office/drawing/2017/decorative" val="1"/>
                </a:ext>
              </a:extLst>
            </p:cNvPr>
            <p:cNvSpPr/>
            <p:nvPr userDrawn="1"/>
          </p:nvSpPr>
          <p:spPr bwMode="auto">
            <a:xfrm>
              <a:off x="0" y="0"/>
              <a:ext cx="41148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749" name="Picture 748">
              <a:extLst>
                <a:ext uri="{FF2B5EF4-FFF2-40B4-BE49-F238E27FC236}">
                  <a16:creationId xmlns:a16="http://schemas.microsoft.com/office/drawing/2014/main" id="{9BA4ABF3-7E61-47E0-81C0-E52D817649BB}"/>
                </a:ext>
                <a:ext uri="{C183D7F6-B498-43B3-948B-1728B52AA6E4}">
                  <adec:decorative xmlns:adec="http://schemas.microsoft.com/office/drawing/2017/decorative" val="1"/>
                </a:ext>
              </a:extLst>
            </p:cNvPr>
            <p:cNvPicPr>
              <a:picLocks noChangeAspect="1"/>
            </p:cNvPicPr>
            <p:nvPr userDrawn="1"/>
          </p:nvPicPr>
          <p:blipFill rotWithShape="1">
            <a:blip r:embed="rId2"/>
            <a:srcRect l="31408" t="22015" r="29517" b="6325"/>
            <a:stretch/>
          </p:blipFill>
          <p:spPr>
            <a:xfrm rot="5400000">
              <a:off x="-1371601" y="1371601"/>
              <a:ext cx="6858000" cy="4114799"/>
            </a:xfrm>
            <a:prstGeom prst="rect">
              <a:avLst/>
            </a:prstGeom>
          </p:spPr>
        </p:pic>
        <p:sp>
          <p:nvSpPr>
            <p:cNvPr id="750" name="Rectangle 749">
              <a:extLst>
                <a:ext uri="{FF2B5EF4-FFF2-40B4-BE49-F238E27FC236}">
                  <a16:creationId xmlns:a16="http://schemas.microsoft.com/office/drawing/2014/main" id="{76EADEE2-1405-4164-930A-FF9ED94F777B}"/>
                </a:ext>
                <a:ext uri="{C183D7F6-B498-43B3-948B-1728B52AA6E4}">
                  <adec:decorative xmlns:adec="http://schemas.microsoft.com/office/drawing/2017/decorative" val="1"/>
                </a:ext>
              </a:extLst>
            </p:cNvPr>
            <p:cNvSpPr/>
            <p:nvPr userDrawn="1"/>
          </p:nvSpPr>
          <p:spPr bwMode="auto">
            <a:xfrm>
              <a:off x="-1" y="0"/>
              <a:ext cx="4114800" cy="685800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6" name="Title 5">
            <a:extLst>
              <a:ext uri="{FF2B5EF4-FFF2-40B4-BE49-F238E27FC236}">
                <a16:creationId xmlns:a16="http://schemas.microsoft.com/office/drawing/2014/main" id="{C4CE9991-F46D-4272-8B12-0527AD8FC2C4}"/>
              </a:ext>
            </a:extLst>
          </p:cNvPr>
          <p:cNvSpPr>
            <a:spLocks noGrp="1"/>
          </p:cNvSpPr>
          <p:nvPr>
            <p:ph type="title" hasCustomPrompt="1"/>
          </p:nvPr>
        </p:nvSpPr>
        <p:spPr>
          <a:xfrm>
            <a:off x="586740" y="536575"/>
            <a:ext cx="2286000" cy="997196"/>
          </a:xfrm>
        </p:spPr>
        <p:txBody>
          <a:bodyPr>
            <a:noAutofit/>
          </a:bodyPr>
          <a:lstStyle>
            <a:lvl1pPr>
              <a:defRPr>
                <a:solidFill>
                  <a:schemeClr val="bg1"/>
                </a:solidFill>
              </a:defRPr>
            </a:lvl1pPr>
          </a:lstStyle>
          <a:p>
            <a:r>
              <a:rPr lang="en-US"/>
              <a:t>Click to add title</a:t>
            </a:r>
            <a:endParaRPr lang="en-IN"/>
          </a:p>
        </p:txBody>
      </p:sp>
      <p:pic>
        <p:nvPicPr>
          <p:cNvPr id="3" name="Picture 2" descr="SE&amp;O Americas Logo">
            <a:extLst>
              <a:ext uri="{FF2B5EF4-FFF2-40B4-BE49-F238E27FC236}">
                <a16:creationId xmlns:a16="http://schemas.microsoft.com/office/drawing/2014/main" id="{30F46F5B-DE35-1CA9-AB73-4448E631AABF}"/>
              </a:ext>
            </a:extLst>
          </p:cNvPr>
          <p:cNvPicPr>
            <a:picLocks noChangeAspect="1"/>
          </p:cNvPicPr>
          <p:nvPr userDrawn="1"/>
        </p:nvPicPr>
        <p:blipFill>
          <a:blip r:embed="rId3"/>
          <a:srcRect/>
          <a:stretch/>
        </p:blipFill>
        <p:spPr>
          <a:xfrm>
            <a:off x="589903" y="5667573"/>
            <a:ext cx="591198" cy="591196"/>
          </a:xfrm>
          <a:prstGeom prst="rect">
            <a:avLst/>
          </a:prstGeom>
        </p:spPr>
      </p:pic>
      <p:sp>
        <p:nvSpPr>
          <p:cNvPr id="757" name="Picture Placeholder 71" descr="Image placeholder">
            <a:extLst>
              <a:ext uri="{FF2B5EF4-FFF2-40B4-BE49-F238E27FC236}">
                <a16:creationId xmlns:a16="http://schemas.microsoft.com/office/drawing/2014/main" id="{F35596AE-8193-4D15-AB63-0CF6FCBB1582}"/>
              </a:ext>
            </a:extLst>
          </p:cNvPr>
          <p:cNvSpPr>
            <a:spLocks noGrp="1"/>
          </p:cNvSpPr>
          <p:nvPr>
            <p:ph type="pic" sz="quarter" idx="11" hasCustomPrompt="1"/>
          </p:nvPr>
        </p:nvSpPr>
        <p:spPr>
          <a:xfrm>
            <a:off x="5486400" y="1380490"/>
            <a:ext cx="1828800" cy="18288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759" name="Text Placeholder 15">
            <a:extLst>
              <a:ext uri="{FF2B5EF4-FFF2-40B4-BE49-F238E27FC236}">
                <a16:creationId xmlns:a16="http://schemas.microsoft.com/office/drawing/2014/main" id="{E43ADBF9-48C2-47CC-B948-F3B6F2DB9CD9}"/>
              </a:ext>
            </a:extLst>
          </p:cNvPr>
          <p:cNvSpPr>
            <a:spLocks noGrp="1"/>
          </p:cNvSpPr>
          <p:nvPr>
            <p:ph type="body" sz="quarter" idx="13" hasCustomPrompt="1"/>
          </p:nvPr>
        </p:nvSpPr>
        <p:spPr>
          <a:xfrm>
            <a:off x="7673339" y="1380490"/>
            <a:ext cx="3931920" cy="307777"/>
          </a:xfrm>
        </p:spPr>
        <p:txBody>
          <a:bodyPr wrap="square" lIns="0" tIns="0" rIns="0" bIns="0" anchor="ctr">
            <a:spAutoFit/>
          </a:bodyPr>
          <a:lstStyle>
            <a:lvl1pPr marL="0" indent="0" algn="l">
              <a:spcBef>
                <a:spcPts val="0"/>
              </a:spcBef>
              <a:buNone/>
              <a:defRPr sz="20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err="1"/>
              <a:t>Firstname</a:t>
            </a:r>
            <a:r>
              <a:rPr lang="en-US"/>
              <a:t> </a:t>
            </a:r>
            <a:r>
              <a:rPr lang="en-US" err="1"/>
              <a:t>Lastname</a:t>
            </a:r>
            <a:endParaRPr lang="en-IN"/>
          </a:p>
        </p:txBody>
      </p:sp>
      <p:sp>
        <p:nvSpPr>
          <p:cNvPr id="762" name="Text Placeholder 15">
            <a:extLst>
              <a:ext uri="{FF2B5EF4-FFF2-40B4-BE49-F238E27FC236}">
                <a16:creationId xmlns:a16="http://schemas.microsoft.com/office/drawing/2014/main" id="{D93B0BB8-37F1-4218-98A4-999A4870C57B}"/>
              </a:ext>
            </a:extLst>
          </p:cNvPr>
          <p:cNvSpPr>
            <a:spLocks noGrp="1"/>
          </p:cNvSpPr>
          <p:nvPr>
            <p:ph type="body" sz="quarter" idx="15" hasCustomPrompt="1"/>
          </p:nvPr>
        </p:nvSpPr>
        <p:spPr>
          <a:xfrm>
            <a:off x="7673339" y="1748601"/>
            <a:ext cx="3931920" cy="215444"/>
          </a:xfrm>
        </p:spPr>
        <p:txBody>
          <a:bodyPr wrap="square" lIns="0" tIns="0" rIns="0" bIns="0" anchor="t">
            <a:spAutoFit/>
          </a:bodyPr>
          <a:lstStyle>
            <a:lvl1pPr marL="0" indent="0" algn="l">
              <a:spcBef>
                <a:spcPts val="0"/>
              </a:spcBef>
              <a:buNone/>
              <a:defRPr sz="14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a:t>
            </a:r>
          </a:p>
        </p:txBody>
      </p:sp>
      <p:sp>
        <p:nvSpPr>
          <p:cNvPr id="768" name="Text Placeholder 15">
            <a:extLst>
              <a:ext uri="{FF2B5EF4-FFF2-40B4-BE49-F238E27FC236}">
                <a16:creationId xmlns:a16="http://schemas.microsoft.com/office/drawing/2014/main" id="{27AD654D-A257-41D7-B641-FA2BF68FEC36}"/>
              </a:ext>
            </a:extLst>
          </p:cNvPr>
          <p:cNvSpPr>
            <a:spLocks noGrp="1"/>
          </p:cNvSpPr>
          <p:nvPr>
            <p:ph type="body" sz="quarter" idx="17" hasCustomPrompt="1"/>
          </p:nvPr>
        </p:nvSpPr>
        <p:spPr>
          <a:xfrm>
            <a:off x="7672705" y="2112010"/>
            <a:ext cx="3931920" cy="1097280"/>
          </a:xfrm>
        </p:spPr>
        <p:txBody>
          <a:bodyPr wrap="square" lIns="0" tIns="0" rIns="0" bIns="0" anchor="t">
            <a:noAutofit/>
          </a:bodyPr>
          <a:lstStyle>
            <a:lvl1pPr marL="0" indent="0" algn="l">
              <a:spcBef>
                <a:spcPts val="0"/>
              </a:spcBef>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758" name="Picture Placeholder 71" descr="Image placeholder">
            <a:extLst>
              <a:ext uri="{FF2B5EF4-FFF2-40B4-BE49-F238E27FC236}">
                <a16:creationId xmlns:a16="http://schemas.microsoft.com/office/drawing/2014/main" id="{91CD34C7-C0B4-439A-9BEB-C03EB60BDD3D}"/>
              </a:ext>
            </a:extLst>
          </p:cNvPr>
          <p:cNvSpPr>
            <a:spLocks noGrp="1"/>
          </p:cNvSpPr>
          <p:nvPr>
            <p:ph type="pic" sz="quarter" idx="12" hasCustomPrompt="1"/>
          </p:nvPr>
        </p:nvSpPr>
        <p:spPr>
          <a:xfrm>
            <a:off x="5486400" y="3648710"/>
            <a:ext cx="1828800" cy="18288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761" name="Text Placeholder 15">
            <a:extLst>
              <a:ext uri="{FF2B5EF4-FFF2-40B4-BE49-F238E27FC236}">
                <a16:creationId xmlns:a16="http://schemas.microsoft.com/office/drawing/2014/main" id="{B1FD6B00-DC0F-45CC-873F-BB50B78122B1}"/>
              </a:ext>
            </a:extLst>
          </p:cNvPr>
          <p:cNvSpPr>
            <a:spLocks noGrp="1"/>
          </p:cNvSpPr>
          <p:nvPr>
            <p:ph type="body" sz="quarter" idx="14" hasCustomPrompt="1"/>
          </p:nvPr>
        </p:nvSpPr>
        <p:spPr>
          <a:xfrm>
            <a:off x="7673339" y="3648710"/>
            <a:ext cx="3931920" cy="307777"/>
          </a:xfrm>
        </p:spPr>
        <p:txBody>
          <a:bodyPr wrap="square" lIns="0" tIns="0" rIns="0" bIns="0" anchor="ctr">
            <a:spAutoFit/>
          </a:bodyPr>
          <a:lstStyle>
            <a:lvl1pPr marL="0" indent="0" algn="l">
              <a:spcBef>
                <a:spcPts val="0"/>
              </a:spcBef>
              <a:buNone/>
              <a:defRPr sz="20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err="1"/>
              <a:t>Firstname</a:t>
            </a:r>
            <a:r>
              <a:rPr lang="en-US"/>
              <a:t> </a:t>
            </a:r>
            <a:r>
              <a:rPr lang="en-US" err="1"/>
              <a:t>Lastname</a:t>
            </a:r>
            <a:endParaRPr lang="en-IN"/>
          </a:p>
        </p:txBody>
      </p:sp>
      <p:sp>
        <p:nvSpPr>
          <p:cNvPr id="763" name="Text Placeholder 15">
            <a:extLst>
              <a:ext uri="{FF2B5EF4-FFF2-40B4-BE49-F238E27FC236}">
                <a16:creationId xmlns:a16="http://schemas.microsoft.com/office/drawing/2014/main" id="{6DC4D807-9A43-409B-B995-C1165C8EFC17}"/>
              </a:ext>
            </a:extLst>
          </p:cNvPr>
          <p:cNvSpPr>
            <a:spLocks noGrp="1"/>
          </p:cNvSpPr>
          <p:nvPr>
            <p:ph type="body" sz="quarter" idx="16" hasCustomPrompt="1"/>
          </p:nvPr>
        </p:nvSpPr>
        <p:spPr>
          <a:xfrm>
            <a:off x="7673339" y="4045396"/>
            <a:ext cx="3931920" cy="215444"/>
          </a:xfrm>
        </p:spPr>
        <p:txBody>
          <a:bodyPr wrap="square" lIns="0" tIns="0" rIns="0" bIns="0" anchor="t">
            <a:spAutoFit/>
          </a:bodyPr>
          <a:lstStyle>
            <a:lvl1pPr marL="0" indent="0" algn="l">
              <a:spcBef>
                <a:spcPts val="0"/>
              </a:spcBef>
              <a:buNone/>
              <a:defRPr sz="14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a:t>
            </a:r>
          </a:p>
        </p:txBody>
      </p:sp>
      <p:sp>
        <p:nvSpPr>
          <p:cNvPr id="769" name="Text Placeholder 15">
            <a:extLst>
              <a:ext uri="{FF2B5EF4-FFF2-40B4-BE49-F238E27FC236}">
                <a16:creationId xmlns:a16="http://schemas.microsoft.com/office/drawing/2014/main" id="{67BB5801-ADB8-4065-AB6D-0D43F56A3DB7}"/>
              </a:ext>
            </a:extLst>
          </p:cNvPr>
          <p:cNvSpPr>
            <a:spLocks noGrp="1"/>
          </p:cNvSpPr>
          <p:nvPr>
            <p:ph type="body" sz="quarter" idx="18" hasCustomPrompt="1"/>
          </p:nvPr>
        </p:nvSpPr>
        <p:spPr>
          <a:xfrm>
            <a:off x="7672705" y="4380230"/>
            <a:ext cx="3931920" cy="1097280"/>
          </a:xfrm>
        </p:spPr>
        <p:txBody>
          <a:bodyPr wrap="square" lIns="0" tIns="0" rIns="0" bIns="0" anchor="t">
            <a:noAutofit/>
          </a:bodyPr>
          <a:lstStyle>
            <a:lvl1pPr marL="0" indent="0" algn="l">
              <a:spcBef>
                <a:spcPts val="0"/>
              </a:spcBef>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p>
        </p:txBody>
      </p:sp>
    </p:spTree>
    <p:extLst>
      <p:ext uri="{BB962C8B-B14F-4D97-AF65-F5344CB8AC3E}">
        <p14:creationId xmlns:p14="http://schemas.microsoft.com/office/powerpoint/2010/main" val="306748261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33FF9E1-29A6-6C36-DF2E-6EE8E9CF04BB}"/>
              </a:ext>
              <a:ext uri="{C183D7F6-B498-43B3-948B-1728B52AA6E4}">
                <adec:decorative xmlns:adec="http://schemas.microsoft.com/office/drawing/2017/decorative" val="1"/>
              </a:ext>
            </a:extLst>
          </p:cNvPr>
          <p:cNvGrpSpPr/>
          <p:nvPr userDrawn="1"/>
        </p:nvGrpSpPr>
        <p:grpSpPr>
          <a:xfrm>
            <a:off x="-1" y="0"/>
            <a:ext cx="12097108" cy="6858000"/>
            <a:chOff x="-1" y="0"/>
            <a:chExt cx="12097108" cy="6858000"/>
          </a:xfrm>
        </p:grpSpPr>
        <p:pic>
          <p:nvPicPr>
            <p:cNvPr id="15" name="Picture 14">
              <a:extLst>
                <a:ext uri="{FF2B5EF4-FFF2-40B4-BE49-F238E27FC236}">
                  <a16:creationId xmlns:a16="http://schemas.microsoft.com/office/drawing/2014/main" id="{F5AC40D5-61C0-4157-A42A-279A036A23E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3633"/>
            <a:stretch/>
          </p:blipFill>
          <p:spPr>
            <a:xfrm>
              <a:off x="-1" y="0"/>
              <a:ext cx="4114799" cy="6858000"/>
            </a:xfrm>
            <a:prstGeom prst="rect">
              <a:avLst/>
            </a:prstGeom>
          </p:spPr>
        </p:pic>
        <p:sp>
          <p:nvSpPr>
            <p:cNvPr id="750" name="Rectangle 749">
              <a:extLst>
                <a:ext uri="{FF2B5EF4-FFF2-40B4-BE49-F238E27FC236}">
                  <a16:creationId xmlns:a16="http://schemas.microsoft.com/office/drawing/2014/main" id="{76EADEE2-1405-4164-930A-FF9ED94F777B}"/>
                </a:ext>
                <a:ext uri="{C183D7F6-B498-43B3-948B-1728B52AA6E4}">
                  <adec:decorative xmlns:adec="http://schemas.microsoft.com/office/drawing/2017/decorative" val="1"/>
                </a:ext>
              </a:extLst>
            </p:cNvPr>
            <p:cNvSpPr/>
            <p:nvPr userDrawn="1"/>
          </p:nvSpPr>
          <p:spPr bwMode="auto">
            <a:xfrm>
              <a:off x="0" y="0"/>
              <a:ext cx="4114800" cy="6858000"/>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7CFC631-EF37-4296-9D1E-79EB35C9B5BE}"/>
                </a:ext>
                <a:ext uri="{C183D7F6-B498-43B3-948B-1728B52AA6E4}">
                  <adec:decorative xmlns:adec="http://schemas.microsoft.com/office/drawing/2017/decorative" val="1"/>
                </a:ext>
              </a:extLst>
            </p:cNvPr>
            <p:cNvSpPr/>
            <p:nvPr userDrawn="1"/>
          </p:nvSpPr>
          <p:spPr bwMode="auto">
            <a:xfrm>
              <a:off x="4209692" y="91440"/>
              <a:ext cx="7887415" cy="32913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a:solidFill>
                  <a:srgbClr val="FFFFFF"/>
                </a:solidFill>
                <a:latin typeface="Segoe UI"/>
                <a:cs typeface="Segoe UI" pitchFamily="34" charset="0"/>
              </a:endParaRPr>
            </a:p>
          </p:txBody>
        </p:sp>
        <p:sp>
          <p:nvSpPr>
            <p:cNvPr id="18" name="Rectangle 17">
              <a:extLst>
                <a:ext uri="{FF2B5EF4-FFF2-40B4-BE49-F238E27FC236}">
                  <a16:creationId xmlns:a16="http://schemas.microsoft.com/office/drawing/2014/main" id="{CA95554D-2DFC-4FDC-BD5C-5CF87AE1FE71}"/>
                </a:ext>
                <a:ext uri="{C183D7F6-B498-43B3-948B-1728B52AA6E4}">
                  <adec:decorative xmlns:adec="http://schemas.microsoft.com/office/drawing/2017/decorative" val="1"/>
                </a:ext>
              </a:extLst>
            </p:cNvPr>
            <p:cNvSpPr/>
            <p:nvPr userDrawn="1"/>
          </p:nvSpPr>
          <p:spPr bwMode="auto">
            <a:xfrm>
              <a:off x="4209691" y="3475227"/>
              <a:ext cx="7887415" cy="32913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ts val="100"/>
                </a:spcBef>
                <a:spcAft>
                  <a:spcPts val="100"/>
                </a:spcAft>
              </a:pPr>
              <a:endParaRPr lang="en-IN" sz="2000">
                <a:solidFill>
                  <a:srgbClr val="FFFFFF"/>
                </a:solidFill>
                <a:latin typeface="Segoe UI"/>
                <a:cs typeface="Segoe UI" pitchFamily="34" charset="0"/>
              </a:endParaRPr>
            </a:p>
          </p:txBody>
        </p:sp>
      </p:grpSp>
      <p:sp>
        <p:nvSpPr>
          <p:cNvPr id="6" name="Title 5">
            <a:extLst>
              <a:ext uri="{FF2B5EF4-FFF2-40B4-BE49-F238E27FC236}">
                <a16:creationId xmlns:a16="http://schemas.microsoft.com/office/drawing/2014/main" id="{C4CE9991-F46D-4272-8B12-0527AD8FC2C4}"/>
              </a:ext>
            </a:extLst>
          </p:cNvPr>
          <p:cNvSpPr>
            <a:spLocks noGrp="1"/>
          </p:cNvSpPr>
          <p:nvPr>
            <p:ph type="title" hasCustomPrompt="1"/>
          </p:nvPr>
        </p:nvSpPr>
        <p:spPr>
          <a:xfrm>
            <a:off x="586740" y="536575"/>
            <a:ext cx="2286000" cy="997196"/>
          </a:xfrm>
        </p:spPr>
        <p:txBody>
          <a:bodyPr>
            <a:noAutofit/>
          </a:bodyPr>
          <a:lstStyle>
            <a:lvl1pPr>
              <a:defRPr>
                <a:solidFill>
                  <a:schemeClr val="bg1"/>
                </a:solidFill>
              </a:defRPr>
            </a:lvl1pPr>
          </a:lstStyle>
          <a:p>
            <a:r>
              <a:rPr lang="en-US"/>
              <a:t>Click to add title</a:t>
            </a:r>
            <a:endParaRPr lang="en-IN"/>
          </a:p>
        </p:txBody>
      </p:sp>
      <p:pic>
        <p:nvPicPr>
          <p:cNvPr id="2" name="Picture 1" descr="SE&amp;O Americas Logo">
            <a:extLst>
              <a:ext uri="{FF2B5EF4-FFF2-40B4-BE49-F238E27FC236}">
                <a16:creationId xmlns:a16="http://schemas.microsoft.com/office/drawing/2014/main" id="{C333B0CC-5062-456E-B241-23CE3A865AD8}"/>
              </a:ext>
            </a:extLst>
          </p:cNvPr>
          <p:cNvPicPr>
            <a:picLocks noChangeAspect="1"/>
          </p:cNvPicPr>
          <p:nvPr userDrawn="1"/>
        </p:nvPicPr>
        <p:blipFill>
          <a:blip r:embed="rId3"/>
          <a:srcRect/>
          <a:stretch/>
        </p:blipFill>
        <p:spPr>
          <a:xfrm>
            <a:off x="589903" y="5667573"/>
            <a:ext cx="591198" cy="591196"/>
          </a:xfrm>
          <a:prstGeom prst="rect">
            <a:avLst/>
          </a:prstGeom>
        </p:spPr>
      </p:pic>
      <p:sp>
        <p:nvSpPr>
          <p:cNvPr id="22" name="Picture Placeholder 71" descr="Image placeholder">
            <a:extLst>
              <a:ext uri="{FF2B5EF4-FFF2-40B4-BE49-F238E27FC236}">
                <a16:creationId xmlns:a16="http://schemas.microsoft.com/office/drawing/2014/main" id="{BFF85BF7-980B-4D2D-A32B-F066BAB31A26}"/>
              </a:ext>
            </a:extLst>
          </p:cNvPr>
          <p:cNvSpPr>
            <a:spLocks noGrp="1"/>
          </p:cNvSpPr>
          <p:nvPr>
            <p:ph type="pic" sz="quarter" idx="19" hasCustomPrompt="1"/>
          </p:nvPr>
        </p:nvSpPr>
        <p:spPr>
          <a:xfrm>
            <a:off x="3184168" y="822706"/>
            <a:ext cx="1828800" cy="18288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30" name="Text Placeholder 15">
            <a:extLst>
              <a:ext uri="{FF2B5EF4-FFF2-40B4-BE49-F238E27FC236}">
                <a16:creationId xmlns:a16="http://schemas.microsoft.com/office/drawing/2014/main" id="{1A3EAF94-2902-45FC-B273-B575F316CE5A}"/>
              </a:ext>
            </a:extLst>
          </p:cNvPr>
          <p:cNvSpPr>
            <a:spLocks noGrp="1"/>
          </p:cNvSpPr>
          <p:nvPr>
            <p:ph type="body" sz="quarter" idx="13" hasCustomPrompt="1"/>
          </p:nvPr>
        </p:nvSpPr>
        <p:spPr>
          <a:xfrm>
            <a:off x="5387339" y="818769"/>
            <a:ext cx="6217920" cy="307777"/>
          </a:xfrm>
        </p:spPr>
        <p:txBody>
          <a:bodyPr wrap="square" lIns="0" tIns="0" rIns="0" bIns="0" anchor="ctr">
            <a:spAutoFit/>
          </a:bodyPr>
          <a:lstStyle>
            <a:lvl1pPr marL="0" indent="0" algn="l">
              <a:spcBef>
                <a:spcPts val="0"/>
              </a:spcBef>
              <a:buNone/>
              <a:defRPr sz="20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err="1"/>
              <a:t>Firstname</a:t>
            </a:r>
            <a:r>
              <a:rPr lang="en-US"/>
              <a:t> </a:t>
            </a:r>
            <a:r>
              <a:rPr lang="en-US" err="1"/>
              <a:t>Lastname</a:t>
            </a:r>
            <a:endParaRPr lang="en-IN"/>
          </a:p>
        </p:txBody>
      </p:sp>
      <p:sp>
        <p:nvSpPr>
          <p:cNvPr id="32" name="Text Placeholder 15">
            <a:extLst>
              <a:ext uri="{FF2B5EF4-FFF2-40B4-BE49-F238E27FC236}">
                <a16:creationId xmlns:a16="http://schemas.microsoft.com/office/drawing/2014/main" id="{EBFB4189-2A29-4E6F-B563-DD5C43FB808F}"/>
              </a:ext>
            </a:extLst>
          </p:cNvPr>
          <p:cNvSpPr>
            <a:spLocks noGrp="1"/>
          </p:cNvSpPr>
          <p:nvPr>
            <p:ph type="body" sz="quarter" idx="15" hasCustomPrompt="1"/>
          </p:nvPr>
        </p:nvSpPr>
        <p:spPr>
          <a:xfrm>
            <a:off x="5387339" y="1186880"/>
            <a:ext cx="6217920" cy="215444"/>
          </a:xfrm>
        </p:spPr>
        <p:txBody>
          <a:bodyPr wrap="square" lIns="0" tIns="0" rIns="0" bIns="0" anchor="t">
            <a:spAutoFit/>
          </a:bodyPr>
          <a:lstStyle>
            <a:lvl1pPr marL="0" indent="0" algn="l">
              <a:spcBef>
                <a:spcPts val="0"/>
              </a:spcBef>
              <a:buNone/>
              <a:defRPr sz="14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a:t>
            </a:r>
          </a:p>
        </p:txBody>
      </p:sp>
      <p:sp>
        <p:nvSpPr>
          <p:cNvPr id="34" name="Text Placeholder 15">
            <a:extLst>
              <a:ext uri="{FF2B5EF4-FFF2-40B4-BE49-F238E27FC236}">
                <a16:creationId xmlns:a16="http://schemas.microsoft.com/office/drawing/2014/main" id="{8057F26E-E143-4011-8F6A-6FF4AE680E4A}"/>
              </a:ext>
            </a:extLst>
          </p:cNvPr>
          <p:cNvSpPr>
            <a:spLocks noGrp="1"/>
          </p:cNvSpPr>
          <p:nvPr>
            <p:ph type="body" sz="quarter" idx="17" hasCustomPrompt="1"/>
          </p:nvPr>
        </p:nvSpPr>
        <p:spPr>
          <a:xfrm>
            <a:off x="5386705" y="1550289"/>
            <a:ext cx="6217920" cy="1097280"/>
          </a:xfrm>
        </p:spPr>
        <p:txBody>
          <a:bodyPr wrap="square" lIns="0" tIns="0" rIns="0" bIns="0" anchor="t">
            <a:noAutofit/>
          </a:bodyPr>
          <a:lstStyle>
            <a:lvl1pPr marL="0" indent="0" algn="l">
              <a:spcBef>
                <a:spcPts val="0"/>
              </a:spcBef>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endParaRPr lang="en-IN"/>
          </a:p>
        </p:txBody>
      </p:sp>
      <p:sp>
        <p:nvSpPr>
          <p:cNvPr id="23" name="Picture Placeholder 71" descr="Image placeholder">
            <a:extLst>
              <a:ext uri="{FF2B5EF4-FFF2-40B4-BE49-F238E27FC236}">
                <a16:creationId xmlns:a16="http://schemas.microsoft.com/office/drawing/2014/main" id="{5CE77B0A-9332-49E9-AD72-FCD2137750B6}"/>
              </a:ext>
            </a:extLst>
          </p:cNvPr>
          <p:cNvSpPr>
            <a:spLocks noGrp="1"/>
          </p:cNvSpPr>
          <p:nvPr>
            <p:ph type="pic" sz="quarter" idx="20" hasCustomPrompt="1"/>
          </p:nvPr>
        </p:nvSpPr>
        <p:spPr>
          <a:xfrm>
            <a:off x="3184168" y="4206493"/>
            <a:ext cx="1828800" cy="18288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sp>
        <p:nvSpPr>
          <p:cNvPr id="31" name="Text Placeholder 15">
            <a:extLst>
              <a:ext uri="{FF2B5EF4-FFF2-40B4-BE49-F238E27FC236}">
                <a16:creationId xmlns:a16="http://schemas.microsoft.com/office/drawing/2014/main" id="{EE79F178-C541-4599-8EA0-EE3B21B72347}"/>
              </a:ext>
            </a:extLst>
          </p:cNvPr>
          <p:cNvSpPr>
            <a:spLocks noGrp="1"/>
          </p:cNvSpPr>
          <p:nvPr>
            <p:ph type="body" sz="quarter" idx="14" hasCustomPrompt="1"/>
          </p:nvPr>
        </p:nvSpPr>
        <p:spPr>
          <a:xfrm>
            <a:off x="5387339" y="4206493"/>
            <a:ext cx="6217920" cy="307777"/>
          </a:xfrm>
        </p:spPr>
        <p:txBody>
          <a:bodyPr wrap="square" lIns="0" tIns="0" rIns="0" bIns="0" anchor="ctr">
            <a:spAutoFit/>
          </a:bodyPr>
          <a:lstStyle>
            <a:lvl1pPr marL="0" indent="0" algn="l">
              <a:spcBef>
                <a:spcPts val="0"/>
              </a:spcBef>
              <a:buNone/>
              <a:defRPr sz="2000">
                <a:latin typeface="+mj-lt"/>
              </a:defRPr>
            </a:lvl1pPr>
            <a:lvl2pPr marL="457200" indent="0">
              <a:buNone/>
              <a:defRPr/>
            </a:lvl2pPr>
            <a:lvl3pPr marL="800100" indent="0">
              <a:buNone/>
              <a:defRPr/>
            </a:lvl3pPr>
            <a:lvl4pPr marL="1085850" indent="0">
              <a:buNone/>
              <a:defRPr/>
            </a:lvl4pPr>
            <a:lvl5pPr marL="1371600" indent="0">
              <a:buNone/>
              <a:defRPr/>
            </a:lvl5pPr>
          </a:lstStyle>
          <a:p>
            <a:pPr lvl="0"/>
            <a:r>
              <a:rPr lang="en-US" err="1"/>
              <a:t>Firstname</a:t>
            </a:r>
            <a:r>
              <a:rPr lang="en-US"/>
              <a:t> </a:t>
            </a:r>
            <a:r>
              <a:rPr lang="en-US" err="1"/>
              <a:t>Lastname</a:t>
            </a:r>
            <a:endParaRPr lang="en-IN"/>
          </a:p>
        </p:txBody>
      </p:sp>
      <p:sp>
        <p:nvSpPr>
          <p:cNvPr id="33" name="Text Placeholder 15">
            <a:extLst>
              <a:ext uri="{FF2B5EF4-FFF2-40B4-BE49-F238E27FC236}">
                <a16:creationId xmlns:a16="http://schemas.microsoft.com/office/drawing/2014/main" id="{F669B985-A45C-403E-BEFE-5D0F23909B52}"/>
              </a:ext>
            </a:extLst>
          </p:cNvPr>
          <p:cNvSpPr>
            <a:spLocks noGrp="1"/>
          </p:cNvSpPr>
          <p:nvPr>
            <p:ph type="body" sz="quarter" idx="16" hasCustomPrompt="1"/>
          </p:nvPr>
        </p:nvSpPr>
        <p:spPr>
          <a:xfrm>
            <a:off x="5387339" y="4603179"/>
            <a:ext cx="6217920" cy="215444"/>
          </a:xfrm>
        </p:spPr>
        <p:txBody>
          <a:bodyPr wrap="square" lIns="0" tIns="0" rIns="0" bIns="0" anchor="t">
            <a:spAutoFit/>
          </a:bodyPr>
          <a:lstStyle>
            <a:lvl1pPr marL="0" indent="0" algn="l">
              <a:spcBef>
                <a:spcPts val="0"/>
              </a:spcBef>
              <a:buNone/>
              <a:defRPr sz="1400">
                <a:solidFill>
                  <a:schemeClr val="tx1"/>
                </a:solidFill>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Title</a:t>
            </a:r>
          </a:p>
        </p:txBody>
      </p:sp>
      <p:sp>
        <p:nvSpPr>
          <p:cNvPr id="35" name="Text Placeholder 15">
            <a:extLst>
              <a:ext uri="{FF2B5EF4-FFF2-40B4-BE49-F238E27FC236}">
                <a16:creationId xmlns:a16="http://schemas.microsoft.com/office/drawing/2014/main" id="{571921C2-694E-45F6-96EF-6A6D1D524B6C}"/>
              </a:ext>
            </a:extLst>
          </p:cNvPr>
          <p:cNvSpPr>
            <a:spLocks noGrp="1"/>
          </p:cNvSpPr>
          <p:nvPr>
            <p:ph type="body" sz="quarter" idx="18" hasCustomPrompt="1"/>
          </p:nvPr>
        </p:nvSpPr>
        <p:spPr>
          <a:xfrm>
            <a:off x="5386705" y="4938013"/>
            <a:ext cx="6217920" cy="1097280"/>
          </a:xfrm>
        </p:spPr>
        <p:txBody>
          <a:bodyPr wrap="square" lIns="0" tIns="0" rIns="0" bIns="0" anchor="t">
            <a:noAutofit/>
          </a:bodyPr>
          <a:lstStyle>
            <a:lvl1pPr marL="0" indent="0" algn="l">
              <a:spcBef>
                <a:spcPts val="0"/>
              </a:spcBef>
              <a:buNone/>
              <a:defRPr sz="1200">
                <a:latin typeface="+mn-lt"/>
              </a:defRPr>
            </a:lvl1pPr>
            <a:lvl2pPr marL="457200" indent="0">
              <a:buNone/>
              <a:defRPr/>
            </a:lvl2pPr>
            <a:lvl3pPr marL="800100" indent="0">
              <a:buNone/>
              <a:defRPr/>
            </a:lvl3pPr>
            <a:lvl4pPr marL="1085850" indent="0">
              <a:buNone/>
              <a:defRPr/>
            </a:lvl4pPr>
            <a:lvl5pPr marL="1371600" indent="0">
              <a:buNone/>
              <a:defRPr/>
            </a:lvl5pPr>
          </a:lstStyle>
          <a:p>
            <a:pPr lvl="0"/>
            <a:r>
              <a:rPr lang="en-US"/>
              <a:t>Text here</a:t>
            </a:r>
          </a:p>
        </p:txBody>
      </p:sp>
    </p:spTree>
    <p:extLst>
      <p:ext uri="{BB962C8B-B14F-4D97-AF65-F5344CB8AC3E}">
        <p14:creationId xmlns:p14="http://schemas.microsoft.com/office/powerpoint/2010/main" val="334758699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9764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17306248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48977D-2C2F-4DB7-906D-CDD9B3F0698F}"/>
              </a:ext>
              <a:ext uri="{C183D7F6-B498-43B3-948B-1728B52AA6E4}">
                <adec:decorative xmlns:adec="http://schemas.microsoft.com/office/drawing/2017/decorative" val="1"/>
              </a:ext>
            </a:extLst>
          </p:cNvPr>
          <p:cNvGrpSpPr/>
          <p:nvPr userDrawn="1"/>
        </p:nvGrpSpPr>
        <p:grpSpPr>
          <a:xfrm>
            <a:off x="580061" y="0"/>
            <a:ext cx="270544" cy="327025"/>
            <a:chOff x="580061" y="0"/>
            <a:chExt cx="270544" cy="327025"/>
          </a:xfrm>
        </p:grpSpPr>
        <p:pic>
          <p:nvPicPr>
            <p:cNvPr id="8" name="Picture 7">
              <a:extLst>
                <a:ext uri="{FF2B5EF4-FFF2-40B4-BE49-F238E27FC236}">
                  <a16:creationId xmlns:a16="http://schemas.microsoft.com/office/drawing/2014/main" id="{A07BED61-4F92-4FC7-9E41-D029491ABADA}"/>
                </a:ext>
              </a:extLst>
            </p:cNvPr>
            <p:cNvPicPr>
              <a:picLocks/>
            </p:cNvPicPr>
            <p:nvPr/>
          </p:nvPicPr>
          <p:blipFill rotWithShape="1">
            <a:blip r:embed="rId2"/>
            <a:srcRect l="33668" t="46245" r="60858" b="45913"/>
            <a:stretch/>
          </p:blipFill>
          <p:spPr>
            <a:xfrm>
              <a:off x="580061" y="0"/>
              <a:ext cx="270544" cy="270544"/>
            </a:xfrm>
            <a:prstGeom prst="rect">
              <a:avLst/>
            </a:prstGeom>
          </p:spPr>
        </p:pic>
        <p:sp>
          <p:nvSpPr>
            <p:cNvPr id="10" name="Rectangle 9">
              <a:extLst>
                <a:ext uri="{FF2B5EF4-FFF2-40B4-BE49-F238E27FC236}">
                  <a16:creationId xmlns:a16="http://schemas.microsoft.com/office/drawing/2014/main" id="{7DE56163-044C-43CB-BBF7-6BC128884863}"/>
                </a:ext>
              </a:extLst>
            </p:cNvPr>
            <p:cNvSpPr/>
            <p:nvPr/>
          </p:nvSpPr>
          <p:spPr bwMode="auto">
            <a:xfrm>
              <a:off x="580061" y="270544"/>
              <a:ext cx="270544" cy="56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
        <p:nvSpPr>
          <p:cNvPr id="7" name="Text Placeholder 6">
            <a:extLst>
              <a:ext uri="{FF2B5EF4-FFF2-40B4-BE49-F238E27FC236}">
                <a16:creationId xmlns:a16="http://schemas.microsoft.com/office/drawing/2014/main" id="{26556DC3-4240-4561-A48C-3695B8368CFB}"/>
              </a:ext>
            </a:extLst>
          </p:cNvPr>
          <p:cNvSpPr>
            <a:spLocks noGrp="1"/>
          </p:cNvSpPr>
          <p:nvPr>
            <p:ph type="body" sz="quarter" idx="12"/>
          </p:nvPr>
        </p:nvSpPr>
        <p:spPr>
          <a:xfrm>
            <a:off x="586740" y="2067369"/>
            <a:ext cx="6858000" cy="3657600"/>
          </a:xfrm>
        </p:spPr>
        <p:txBody>
          <a:bodyPr>
            <a:noAutofit/>
          </a:bodyPr>
          <a:lstStyle>
            <a:lvl1pPr marL="0" indent="0">
              <a:buNone/>
              <a:defRPr sz="1200"/>
            </a:lvl1pPr>
            <a:lvl2pPr>
              <a:defRPr sz="1800"/>
            </a:lvl2pPr>
            <a:lvl3pPr>
              <a:defRPr sz="1400"/>
            </a:lvl3pPr>
            <a:lvl4pPr>
              <a:defRPr sz="1200"/>
            </a:lvl4pPr>
            <a:lvl5pPr>
              <a:defRPr sz="1200"/>
            </a:lvl5pPr>
          </a:lstStyle>
          <a:p>
            <a:pPr lvl="0"/>
            <a:r>
              <a:rPr lang="en-US"/>
              <a:t>Click to edit Master text styles</a:t>
            </a:r>
          </a:p>
        </p:txBody>
      </p:sp>
      <p:sp>
        <p:nvSpPr>
          <p:cNvPr id="5" name="Picture Placeholder 71" descr="Image placeholder">
            <a:extLst>
              <a:ext uri="{FF2B5EF4-FFF2-40B4-BE49-F238E27FC236}">
                <a16:creationId xmlns:a16="http://schemas.microsoft.com/office/drawing/2014/main" id="{F515B676-206B-4F24-8CE4-264FA2551FE8}"/>
              </a:ext>
            </a:extLst>
          </p:cNvPr>
          <p:cNvSpPr>
            <a:spLocks noGrp="1"/>
          </p:cNvSpPr>
          <p:nvPr>
            <p:ph type="pic" sz="quarter" idx="11" hasCustomPrompt="1"/>
          </p:nvPr>
        </p:nvSpPr>
        <p:spPr>
          <a:xfrm>
            <a:off x="7947025" y="2067369"/>
            <a:ext cx="3657600" cy="3657600"/>
          </a:xfrm>
          <a:solidFill>
            <a:schemeClr val="bg1"/>
          </a:solidFill>
        </p:spPr>
        <p:txBody>
          <a:bodyPr anchor="ctr">
            <a:noAutofit/>
          </a:bodyPr>
          <a:lstStyle>
            <a:lvl1pPr marL="0" indent="0" algn="ctr">
              <a:buNone/>
              <a:defRPr sz="1200">
                <a:solidFill>
                  <a:schemeClr val="tx1"/>
                </a:solidFill>
              </a:defRPr>
            </a:lvl1pPr>
          </a:lstStyle>
          <a:p>
            <a:r>
              <a:rPr lang="en-US"/>
              <a:t> </a:t>
            </a:r>
            <a:endParaRPr lang="en-IN"/>
          </a:p>
        </p:txBody>
      </p:sp>
      <p:cxnSp>
        <p:nvCxnSpPr>
          <p:cNvPr id="2" name="Straight Connector 1">
            <a:extLst>
              <a:ext uri="{FF2B5EF4-FFF2-40B4-BE49-F238E27FC236}">
                <a16:creationId xmlns:a16="http://schemas.microsoft.com/office/drawing/2014/main" id="{C4AAFFA0-3D6C-18F3-1123-CC0AEED6C107}"/>
              </a:ext>
              <a:ext uri="{C183D7F6-B498-43B3-948B-1728B52AA6E4}">
                <adec:decorative xmlns:adec="http://schemas.microsoft.com/office/drawing/2017/decorative" val="1"/>
              </a:ext>
            </a:extLst>
          </p:cNvPr>
          <p:cNvCxnSpPr>
            <a:cxnSpLocks/>
          </p:cNvCxnSpPr>
          <p:nvPr userDrawn="1"/>
        </p:nvCxnSpPr>
        <p:spPr>
          <a:xfrm>
            <a:off x="588263" y="1229496"/>
            <a:ext cx="11018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4948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8" Type="http://schemas.openxmlformats.org/officeDocument/2006/relationships/slideLayout" Target="../slideLayouts/slideLayout13.xml"/><Relationship Id="rId3"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7.xml"/><Relationship Id="rId1"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image" Target="../media/image18.emf"/><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heme" Target="../theme/theme5.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7"/>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5" imgH="424" progId="TCLayout.ActiveDocument.1">
                  <p:embed/>
                </p:oleObj>
              </mc:Choice>
              <mc:Fallback>
                <p:oleObj name="think-cell Slide" r:id="rId8"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3880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838900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1/15/26</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299656294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621703685"/>
      </p:ext>
    </p:extLst>
  </p:cSld>
  <p:clrMap bg1="lt1" tx1="dk1" bg2="lt2" tx2="dk2" accent1="accent1" accent2="accent2" accent3="accent3" accent4="accent4" accent5="accent5" accent6="accent6" hlink="hlink" folHlink="folHlink"/>
  <p:sldLayoutIdLst>
    <p:sldLayoutId id="2147483749" r:id="rId1"/>
    <p:sldLayoutId id="21474837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6740" y="536575"/>
            <a:ext cx="11018520" cy="4985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6740" y="1352953"/>
            <a:ext cx="11018520" cy="17235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print">
            <a:extLst>
              <a:ext uri="{28A0092B-C50C-407E-A947-70E740481C1C}">
                <a14:useLocalDpi xmlns:a14="http://schemas.microsoft.com/office/drawing/2010/main"/>
              </a:ext>
            </a:extLst>
          </a:blip>
          <a:srcRect l="762"/>
          <a:stretch/>
        </p:blipFill>
        <p:spPr>
          <a:xfrm rot="5400000">
            <a:off x="9553967" y="2843773"/>
            <a:ext cx="6858000" cy="1170455"/>
          </a:xfrm>
          <a:prstGeom prst="rect">
            <a:avLst/>
          </a:prstGeom>
        </p:spPr>
      </p:pic>
    </p:spTree>
    <p:extLst>
      <p:ext uri="{BB962C8B-B14F-4D97-AF65-F5344CB8AC3E}">
        <p14:creationId xmlns:p14="http://schemas.microsoft.com/office/powerpoint/2010/main" val="368247631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Lst>
  <p:transition>
    <p:fade/>
  </p:transition>
  <p:hf sldNum="0" hdr="0" ftr="0" dt="0"/>
  <p:txStyles>
    <p:title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85750" marR="0" indent="-285750" algn="l" defTabSz="932742" rtl="0" eaLnBrk="1" fontAlgn="auto" latinLnBrk="0" hangingPunct="1">
        <a:lnSpc>
          <a:spcPct val="100000"/>
        </a:lnSpc>
        <a:spcBef>
          <a:spcPts val="600"/>
        </a:spcBef>
        <a:spcAft>
          <a:spcPts val="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85800" marR="0" indent="-228600" algn="l" defTabSz="932742" rtl="0" eaLnBrk="1" fontAlgn="auto" latinLnBrk="0" hangingPunct="1">
        <a:lnSpc>
          <a:spcPct val="100000"/>
        </a:lnSpc>
        <a:spcBef>
          <a:spcPts val="6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71550" marR="0" indent="-171450" algn="l" defTabSz="932742" rtl="0" eaLnBrk="1" fontAlgn="auto" latinLnBrk="0" hangingPunct="1">
        <a:lnSpc>
          <a:spcPct val="100000"/>
        </a:lnSpc>
        <a:spcBef>
          <a:spcPts val="600"/>
        </a:spcBef>
        <a:spcAft>
          <a:spcPts val="0"/>
        </a:spcAft>
        <a:buClrTx/>
        <a:buSzPct val="100000"/>
        <a:buFont typeface="Arial" panose="020B0604020202020204" pitchFamily="34" charset="0"/>
        <a:buChar char="•"/>
        <a:tabLst/>
        <a:defRPr sz="1600" kern="1200" spc="0" baseline="0">
          <a:solidFill>
            <a:schemeClr val="tx1"/>
          </a:solidFill>
          <a:latin typeface="+mn-lt"/>
          <a:ea typeface="+mn-ea"/>
          <a:cs typeface="+mn-cs"/>
        </a:defRPr>
      </a:lvl3pPr>
      <a:lvl4pPr marL="1257300" marR="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485900" marR="0" indent="-114300" algn="l" defTabSz="932742" rtl="0" eaLnBrk="1" fontAlgn="auto" latinLnBrk="0" hangingPunct="1">
        <a:lnSpc>
          <a:spcPct val="100000"/>
        </a:lnSpc>
        <a:spcBef>
          <a:spcPts val="6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1">
          <p15:clr>
            <a:srgbClr val="C35EA4"/>
          </p15:clr>
        </p15:guide>
        <p15:guide id="17" pos="731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8">
          <p15:clr>
            <a:srgbClr val="A4A3A4"/>
          </p15:clr>
        </p15:guide>
        <p15:guide id="32" orient="horz" pos="129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 Id="rId4" Type="http://schemas.openxmlformats.org/officeDocument/2006/relationships/image" Target="../media/image54.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hyperlink" Target="https://github.com/microsoft/microhacks-trust-ai"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3.png"/><Relationship Id="rId4" Type="http://schemas.microsoft.com/office/2007/relationships/hdphoto" Target="../media/hdphoto1.wdp"/><Relationship Id="rId9" Type="http://schemas.openxmlformats.org/officeDocument/2006/relationships/hyperlink" Target="https://teams.microsoft.com/l/channel/19%3A74tv_X531eEfE0z7U7EuNQAd68SlmONDaT46BNft9Rg1%40thread.tacv2/Microhack%20Coaches?groupId=73999ab8-a227-44b5-a77e-b9ed4e7f3ca1&amp;tenantId=72f988bf-86f1-41af-91ab-2d7cd011db47&amp;ngc=true&amp;allowXTenantAccess=tru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FFEA_9C4CA6D0.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2.png"/><Relationship Id="rId7" Type="http://schemas.openxmlformats.org/officeDocument/2006/relationships/image" Target="../media/image54.png"/><Relationship Id="rId12"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86.xml"/><Relationship Id="rId6" Type="http://schemas.openxmlformats.org/officeDocument/2006/relationships/image" Target="../media/image65.svg"/><Relationship Id="rId11" Type="http://schemas.openxmlformats.org/officeDocument/2006/relationships/image" Target="../media/image69.sv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svg"/><Relationship Id="rId9" Type="http://schemas.openxmlformats.org/officeDocument/2006/relationships/image" Target="../media/image67.sv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a:xfrm>
            <a:off x="1524000" y="1588539"/>
            <a:ext cx="9144000" cy="2387600"/>
          </a:xfrm>
        </p:spPr>
        <p:txBody>
          <a:bodyPr/>
          <a:lstStyle/>
          <a:p>
            <a:r>
              <a:rPr lang="en-US">
                <a:solidFill>
                  <a:schemeClr val="bg1"/>
                </a:solidFill>
                <a:latin typeface="Segoe UI Semibold" panose="020B0702040204020203" pitchFamily="34" charset="0"/>
                <a:cs typeface="Segoe UI Semibold" panose="020B0702040204020203" pitchFamily="34" charset="0"/>
              </a:rPr>
              <a:t>Microsoft FY26 </a:t>
            </a:r>
            <a:r>
              <a:rPr lang="en-US" err="1">
                <a:solidFill>
                  <a:schemeClr val="bg1"/>
                </a:solidFill>
                <a:latin typeface="Segoe UI Semibold" panose="020B0702040204020203" pitchFamily="34" charset="0"/>
                <a:cs typeface="Segoe UI Semibold" panose="020B0702040204020203" pitchFamily="34" charset="0"/>
              </a:rPr>
              <a:t>Microhack</a:t>
            </a:r>
            <a:endParaRPr lang="en-US">
              <a:solidFill>
                <a:schemeClr val="bg1"/>
              </a:solidFill>
              <a:latin typeface="Segoe UI Semibold" panose="020B0702040204020203" pitchFamily="34" charset="0"/>
              <a:cs typeface="Segoe UI Semibold" panose="020B0702040204020203" pitchFamily="34" charset="0"/>
            </a:endParaRP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a:xfrm>
            <a:off x="1524000" y="4075661"/>
            <a:ext cx="9144000" cy="1655762"/>
          </a:xfrm>
        </p:spPr>
        <p:txBody>
          <a:bodyPr/>
          <a:lstStyle/>
          <a:p>
            <a:r>
              <a:rPr lang="en-US"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Coaches Office Hours</a:t>
            </a:r>
            <a:endParaRPr lang="en-US">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4C29DAFD-0847-2930-85F2-FAA700A511B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E88A6C5-E739-FF2B-377A-C40803910BC6}"/>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F5EA5797-075F-3504-4246-9637CD73710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1DD03D80-C6A8-BE79-6665-2A413CDD272B}"/>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60E79CC7-F699-9DFE-DE85-223B3EC4F6AE}"/>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0AB5B1A6-4A8E-0D8B-CD52-F2266CC20627}"/>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7C1FE606-60F1-D0C4-9286-E00F2EDF02AB}"/>
              </a:ext>
            </a:extLst>
          </p:cNvPr>
          <p:cNvSpPr txBox="1"/>
          <p:nvPr/>
        </p:nvSpPr>
        <p:spPr>
          <a:xfrm>
            <a:off x="4870095" y="1276764"/>
            <a:ext cx="5998464" cy="3668120"/>
          </a:xfrm>
          <a:prstGeom prst="rect">
            <a:avLst/>
          </a:prstGeom>
          <a:noFill/>
        </p:spPr>
        <p:txBody>
          <a:bodyPr wrap="square">
            <a:spAutoFit/>
          </a:bodyPr>
          <a:lstStyle/>
          <a:p>
            <a:pPr marL="57150" lvl="0">
              <a:lnSpc>
                <a:spcPct val="115000"/>
              </a:lnSpc>
              <a:defRPr/>
            </a:pPr>
            <a:r>
              <a:rPr lang="en-US" sz="1600" b="1">
                <a:solidFill>
                  <a:srgbClr val="FFFFFF"/>
                </a:solidFill>
                <a:latin typeface="Segoe UI" panose="020B0502040204020203" pitchFamily="34" charset="0"/>
                <a:cs typeface="Segoe UI" panose="020B0502040204020203" pitchFamily="34" charset="0"/>
              </a:rPr>
              <a:t>Collaborative Learning:</a:t>
            </a:r>
          </a:p>
          <a:p>
            <a:pPr marL="57150" lvl="0">
              <a:lnSpc>
                <a:spcPct val="115000"/>
              </a:lnSpc>
              <a:defRPr/>
            </a:pPr>
            <a:r>
              <a:rPr lang="en-US" sz="1600">
                <a:solidFill>
                  <a:srgbClr val="FFFFFF"/>
                </a:solidFill>
                <a:latin typeface="Segoe UI" panose="020B0502040204020203" pitchFamily="34" charset="0"/>
                <a:cs typeface="Segoe UI" panose="020B0502040204020203" pitchFamily="34" charset="0"/>
              </a:rPr>
              <a:t>Leverage the </a:t>
            </a:r>
            <a:r>
              <a:rPr lang="en-US" sz="1600" err="1">
                <a:solidFill>
                  <a:srgbClr val="FFFFFF"/>
                </a:solidFill>
                <a:latin typeface="Segoe UI" panose="020B0502040204020203" pitchFamily="34" charset="0"/>
                <a:cs typeface="Segoe UI" panose="020B0502040204020203" pitchFamily="34" charset="0"/>
              </a:rPr>
              <a:t>Microhack</a:t>
            </a:r>
            <a:r>
              <a:rPr lang="en-US" sz="1600">
                <a:solidFill>
                  <a:srgbClr val="FFFFFF"/>
                </a:solidFill>
                <a:latin typeface="Segoe UI" panose="020B0502040204020203" pitchFamily="34" charset="0"/>
                <a:cs typeface="Segoe UI" panose="020B0502040204020203" pitchFamily="34" charset="0"/>
              </a:rPr>
              <a:t> Coaches Teams channel for questions, suggestions, and peer support.</a:t>
            </a:r>
          </a:p>
          <a:p>
            <a:pPr marL="57150" lvl="0">
              <a:lnSpc>
                <a:spcPct val="115000"/>
              </a:lnSpc>
              <a:defRPr/>
            </a:pPr>
            <a:endParaRPr lang="en-US" sz="1600" b="1">
              <a:solidFill>
                <a:srgbClr val="FFFFFF"/>
              </a:solidFill>
              <a:latin typeface="Segoe UI" panose="020B0502040204020203" pitchFamily="34" charset="0"/>
              <a:cs typeface="Segoe UI" panose="020B0502040204020203" pitchFamily="34" charset="0"/>
            </a:endParaRPr>
          </a:p>
          <a:p>
            <a:pPr marL="57150" lvl="0">
              <a:lnSpc>
                <a:spcPct val="115000"/>
              </a:lnSpc>
              <a:defRPr/>
            </a:pPr>
            <a:r>
              <a:rPr lang="en-US" sz="1600" b="1" err="1">
                <a:solidFill>
                  <a:srgbClr val="FFFFFF"/>
                </a:solidFill>
                <a:latin typeface="Segoe UI" panose="020B0502040204020203" pitchFamily="34" charset="0"/>
                <a:cs typeface="Segoe UI" panose="020B0502040204020203" pitchFamily="34" charset="0"/>
              </a:rPr>
              <a:t>Github</a:t>
            </a:r>
            <a:r>
              <a:rPr lang="en-US" sz="1600" b="1">
                <a:solidFill>
                  <a:srgbClr val="FFFFFF"/>
                </a:solidFill>
                <a:latin typeface="Segoe UI" panose="020B0502040204020203" pitchFamily="34" charset="0"/>
                <a:cs typeface="Segoe UI" panose="020B0502040204020203" pitchFamily="34" charset="0"/>
              </a:rPr>
              <a:t> Repo and Coaches Guide:</a:t>
            </a:r>
          </a:p>
          <a:p>
            <a:pPr marL="57150" lvl="0">
              <a:lnSpc>
                <a:spcPct val="115000"/>
              </a:lnSpc>
              <a:defRPr/>
            </a:pPr>
            <a:r>
              <a:rPr lang="en-US" sz="1600">
                <a:solidFill>
                  <a:srgbClr val="FFFFFF"/>
                </a:solidFill>
                <a:latin typeface="Segoe UI" panose="020B0502040204020203" pitchFamily="34" charset="0"/>
                <a:cs typeface="Segoe UI" panose="020B0502040204020203" pitchFamily="34" charset="0"/>
                <a:hlinkClick r:id="rId7"/>
              </a:rPr>
              <a:t>Review all challenges (0 through 3) </a:t>
            </a:r>
            <a:r>
              <a:rPr lang="en-US" sz="1600">
                <a:solidFill>
                  <a:srgbClr val="FFFFFF"/>
                </a:solidFill>
                <a:latin typeface="Segoe UI" panose="020B0502040204020203" pitchFamily="34" charset="0"/>
                <a:cs typeface="Segoe UI" panose="020B0502040204020203" pitchFamily="34" charset="0"/>
              </a:rPr>
              <a:t>and ensure you can complete each one. Provide feedback to the Pod Leads if you encounter issues or identify areas that need clarification.</a:t>
            </a:r>
          </a:p>
          <a:p>
            <a:pPr marL="57150" lvl="0">
              <a:lnSpc>
                <a:spcPct val="115000"/>
              </a:lnSpc>
              <a:defRPr/>
            </a:pPr>
            <a:endParaRPr lang="en-US" sz="1600" b="1">
              <a:solidFill>
                <a:srgbClr val="FFFFFF"/>
              </a:solidFill>
              <a:latin typeface="Segoe UI" panose="020B0502040204020203" pitchFamily="34" charset="0"/>
              <a:cs typeface="Segoe UI" panose="020B0502040204020203" pitchFamily="34" charset="0"/>
            </a:endParaRPr>
          </a:p>
          <a:p>
            <a:pPr marL="57150" lvl="0">
              <a:lnSpc>
                <a:spcPct val="115000"/>
              </a:lnSpc>
              <a:defRPr/>
            </a:pPr>
            <a:r>
              <a:rPr lang="en-US" sz="1600" b="1">
                <a:solidFill>
                  <a:srgbClr val="FFFFFF"/>
                </a:solidFill>
                <a:latin typeface="Segoe UI" panose="020B0502040204020203" pitchFamily="34" charset="0"/>
                <a:cs typeface="Segoe UI" panose="020B0502040204020203" pitchFamily="34" charset="0"/>
              </a:rPr>
              <a:t>Lasting Impact:</a:t>
            </a:r>
          </a:p>
          <a:p>
            <a:pPr marL="57150" lvl="0">
              <a:lnSpc>
                <a:spcPct val="115000"/>
              </a:lnSpc>
              <a:defRPr/>
            </a:pPr>
            <a:r>
              <a:rPr lang="en-US" sz="1600">
                <a:solidFill>
                  <a:srgbClr val="FFFFFF"/>
                </a:solidFill>
                <a:latin typeface="Segoe UI" panose="020B0502040204020203" pitchFamily="34" charset="0"/>
                <a:cs typeface="Segoe UI" panose="020B0502040204020203" pitchFamily="34" charset="0"/>
              </a:rPr>
              <a:t>Equip teams to deliver greater value and drive meaningful innovation for our customers.</a:t>
            </a:r>
            <a:endParaRPr kumimoji="0" lang="en-US" sz="110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EE1CEE8F-6DD0-66B7-6A4E-66A44ABDA3D4}"/>
              </a:ext>
            </a:extLst>
          </p:cNvPr>
          <p:cNvPicPr>
            <a:picLocks noChangeAspect="1"/>
          </p:cNvPicPr>
          <p:nvPr/>
        </p:nvPicPr>
        <p:blipFill>
          <a:blip r:embed="rId8"/>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AA649D86-731F-3FDE-51AD-638458D3A095}"/>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Next Steps</a:t>
            </a:r>
          </a:p>
        </p:txBody>
      </p:sp>
      <p:sp>
        <p:nvSpPr>
          <p:cNvPr id="16" name="TextBox 15">
            <a:extLst>
              <a:ext uri="{FF2B5EF4-FFF2-40B4-BE49-F238E27FC236}">
                <a16:creationId xmlns:a16="http://schemas.microsoft.com/office/drawing/2014/main" id="{BF819CE2-6605-A879-98EA-4CB1DB1F6688}"/>
              </a:ext>
            </a:extLst>
          </p:cNvPr>
          <p:cNvSpPr txBox="1"/>
          <p:nvPr/>
        </p:nvSpPr>
        <p:spPr>
          <a:xfrm>
            <a:off x="4870095" y="477438"/>
            <a:ext cx="6141110" cy="313932"/>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All Microhack Coaches should complete the next steps ASAP</a:t>
            </a:r>
            <a:endParaRPr kumimoji="0" lang="en-US" sz="1600" b="0" i="1" u="none" strike="noStrike" kern="1200" cap="none" spc="-50" normalizeH="0" baseline="0" noProof="0">
              <a:ln w="3175">
                <a:noFill/>
              </a:ln>
              <a:solidFill>
                <a:srgbClr val="D59ED7"/>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7EF69AAD-ADBC-96A8-1C13-72D377629B5F}"/>
              </a:ext>
            </a:extLst>
          </p:cNvPr>
          <p:cNvSpPr txBox="1"/>
          <p:nvPr/>
        </p:nvSpPr>
        <p:spPr>
          <a:xfrm>
            <a:off x="1217982" y="6484443"/>
            <a:ext cx="10534743" cy="215444"/>
          </a:xfrm>
          <a:prstGeom prst="rect">
            <a:avLst/>
          </a:prstGeom>
          <a:noFill/>
        </p:spPr>
        <p:txBody>
          <a:bodyPr wrap="none" lIns="0" tIns="0" rIns="0" bIns="0" rtlCol="0">
            <a:spAutoFit/>
          </a:bodyPr>
          <a:lstStyle/>
          <a:p>
            <a:pPr algn="l"/>
            <a:r>
              <a:rPr lang="en-US" sz="1400" i="1">
                <a:solidFill>
                  <a:schemeClr val="bg1"/>
                </a:solidFill>
              </a:rPr>
              <a:t>If you have any questions in the meantime, please post them to the </a:t>
            </a:r>
            <a:r>
              <a:rPr lang="en-US" sz="1400" i="1">
                <a:hlinkClick r:id="rId9" tooltip="https://teams.microsoft.com/l/channel/19%3a74tv_x531eefe0z7u7eunqad68slmondat46bnft9rg1%40thread.tacv2/microhack%20coaches?groupid=73999ab8-a227-44b5-a77e-b9ed4e7f3ca1&amp;tenantid=72f988bf-86f1-41af-91ab-2d7cd011db47&amp;ngc=true&amp;allowxtenantaccess=true"/>
              </a:rPr>
              <a:t>Americas OCTO | Microhack Coaches | Microsoft Teams</a:t>
            </a:r>
            <a:r>
              <a:rPr lang="en-US" sz="1400" i="1"/>
              <a:t> </a:t>
            </a:r>
            <a:r>
              <a:rPr lang="en-US" sz="1400" i="1">
                <a:solidFill>
                  <a:schemeClr val="bg1"/>
                </a:solidFill>
              </a:rPr>
              <a:t>Channel</a:t>
            </a:r>
            <a:r>
              <a:rPr lang="en-US" sz="1400"/>
              <a:t>  </a:t>
            </a:r>
          </a:p>
        </p:txBody>
      </p:sp>
    </p:spTree>
    <p:extLst>
      <p:ext uri="{BB962C8B-B14F-4D97-AF65-F5344CB8AC3E}">
        <p14:creationId xmlns:p14="http://schemas.microsoft.com/office/powerpoint/2010/main" val="3256492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B45AEFC-1EF7-E5EA-C431-199438ECFA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FA038C1-7C4A-F50B-9166-8536E3D630D1}"/>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ED203284-0117-2C01-CCEF-285C78E48C59}"/>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07FA445C-1133-4400-1511-A39F83932F6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4836EB43-3EE6-0CE7-40F6-679A129A551A}"/>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Thank YOU!</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37B5AD25-EC2A-E597-47B7-3360526F974F}"/>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5" name="Picture 4">
            <a:extLst>
              <a:ext uri="{FF2B5EF4-FFF2-40B4-BE49-F238E27FC236}">
                <a16:creationId xmlns:a16="http://schemas.microsoft.com/office/drawing/2014/main" id="{D4CDD84F-C25F-2DA8-0F39-BE86276A882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45270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8594265-6E8E-E381-36E5-F476F08A00EE}"/>
              </a:ext>
            </a:extLst>
          </p:cNvPr>
          <p:cNvSpPr/>
          <p:nvPr/>
        </p:nvSpPr>
        <p:spPr bwMode="auto">
          <a:xfrm>
            <a:off x="211016" y="1916723"/>
            <a:ext cx="11662116" cy="3024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Thank you for signing up to be a coach for the Trustworthy AI </a:t>
            </a:r>
            <a:r>
              <a:rPr kumimoji="0" lang="en-US" sz="4000" b="1" i="0" u="none" strike="noStrike" kern="1200" cap="none" spc="-50" normalizeH="0" baseline="0" noProof="0" err="1">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Microhack</a:t>
            </a: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4000" b="1" spc="-50">
              <a:ln w="3175">
                <a:noFill/>
              </a:ln>
              <a:gradFill flip="none" rotWithShape="1">
                <a:gsLst>
                  <a:gs pos="12000">
                    <a:srgbClr val="D59ED7"/>
                  </a:gs>
                  <a:gs pos="86000">
                    <a:srgbClr val="8DC8E8"/>
                  </a:gs>
                </a:gsLst>
                <a:lin ang="18900000" scaled="1"/>
                <a:tileRect/>
              </a:gradFill>
              <a:latin typeface="Segoe UI Semibold"/>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50" normalizeH="0" baseline="0" noProof="0">
                <a:ln w="3175">
                  <a:noFill/>
                </a:ln>
                <a:solidFill>
                  <a:schemeClr val="bg1"/>
                </a:solidFill>
                <a:effectLst/>
                <a:uLnTx/>
                <a:uFillTx/>
                <a:latin typeface="Segoe UI Semibold"/>
                <a:ea typeface="+mn-ea"/>
                <a:cs typeface="Segoe UI" pitchFamily="34" charset="0"/>
              </a:rPr>
              <a:t>We truly appreciate your time and expertise</a:t>
            </a:r>
            <a:endParaRPr kumimoji="0" lang="en-US" sz="40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535D85B-643C-4552-6E91-C12AF2B7066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E77D44-0FA1-F1F8-3909-88C067F4C91A}"/>
              </a:ext>
            </a:extLst>
          </p:cNvPr>
          <p:cNvSpPr/>
          <p:nvPr/>
        </p:nvSpPr>
        <p:spPr bwMode="auto">
          <a:xfrm>
            <a:off x="193761" y="3736388"/>
            <a:ext cx="4610341"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Jason Virtue / Ananya Chowdhury</a:t>
            </a:r>
            <a:endPar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Cloud &amp; AI Platforms, Pod Leads</a:t>
            </a:r>
          </a:p>
        </p:txBody>
      </p:sp>
      <p:sp>
        <p:nvSpPr>
          <p:cNvPr id="4" name="Rectangle 3">
            <a:extLst>
              <a:ext uri="{FF2B5EF4-FFF2-40B4-BE49-F238E27FC236}">
                <a16:creationId xmlns:a16="http://schemas.microsoft.com/office/drawing/2014/main" id="{F4CCBF39-0C27-1394-D6D3-466AF97CDEB7}"/>
              </a:ext>
            </a:extLst>
          </p:cNvPr>
          <p:cNvSpPr/>
          <p:nvPr/>
        </p:nvSpPr>
        <p:spPr bwMode="auto">
          <a:xfrm>
            <a:off x="4403917" y="3765919"/>
            <a:ext cx="4033326" cy="646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Divya </a:t>
            </a:r>
            <a:r>
              <a:rPr lang="en-US" sz="2000" b="1" spc="-50" err="1">
                <a:ln w="3175">
                  <a:noFill/>
                </a:ln>
                <a:gradFill flip="none" rotWithShape="1">
                  <a:gsLst>
                    <a:gs pos="12000">
                      <a:srgbClr val="D59ED7"/>
                    </a:gs>
                    <a:gs pos="86000">
                      <a:srgbClr val="8DC8E8"/>
                    </a:gs>
                  </a:gsLst>
                  <a:lin ang="18900000" scaled="1"/>
                  <a:tileRect/>
                </a:gradFill>
                <a:latin typeface="Segoe UI Semibold"/>
                <a:cs typeface="Segoe UI" pitchFamily="34" charset="0"/>
              </a:rPr>
              <a:t>Paduvalli</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 / Prabhjot Kaur</a:t>
            </a:r>
            <a:endParaRPr lang="en-US" sz="2000">
              <a:solidFill>
                <a:srgbClr val="0078D4"/>
              </a:solidFill>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 Pod Lead</a:t>
            </a:r>
          </a:p>
        </p:txBody>
      </p:sp>
      <p:sp>
        <p:nvSpPr>
          <p:cNvPr id="6" name="Rectangle 5">
            <a:extLst>
              <a:ext uri="{FF2B5EF4-FFF2-40B4-BE49-F238E27FC236}">
                <a16:creationId xmlns:a16="http://schemas.microsoft.com/office/drawing/2014/main" id="{B5FE6F81-D4CC-DACD-44B5-4941BD79E1AD}"/>
              </a:ext>
            </a:extLst>
          </p:cNvPr>
          <p:cNvSpPr/>
          <p:nvPr/>
        </p:nvSpPr>
        <p:spPr bwMode="auto">
          <a:xfrm>
            <a:off x="8939987" y="3736388"/>
            <a:ext cx="2005140"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Diana Phillips</a:t>
            </a:r>
            <a:endPar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AI Business Solutions, Pod Lead</a:t>
            </a:r>
          </a:p>
        </p:txBody>
      </p:sp>
      <p:pic>
        <p:nvPicPr>
          <p:cNvPr id="7" name="Picture 6">
            <a:extLst>
              <a:ext uri="{FF2B5EF4-FFF2-40B4-BE49-F238E27FC236}">
                <a16:creationId xmlns:a16="http://schemas.microsoft.com/office/drawing/2014/main" id="{298872AE-BAF1-E291-7B31-11522F41B9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04407" y="2703083"/>
            <a:ext cx="914400" cy="914400"/>
          </a:xfrm>
          <a:prstGeom prst="ellipse">
            <a:avLst/>
          </a:prstGeom>
        </p:spPr>
      </p:pic>
      <p:pic>
        <p:nvPicPr>
          <p:cNvPr id="8" name="Picture 7">
            <a:extLst>
              <a:ext uri="{FF2B5EF4-FFF2-40B4-BE49-F238E27FC236}">
                <a16:creationId xmlns:a16="http://schemas.microsoft.com/office/drawing/2014/main" id="{775113C5-6BB4-6654-7960-9404C46CE749}"/>
              </a:ext>
            </a:extLst>
          </p:cNvPr>
          <p:cNvPicPr>
            <a:picLocks noChangeAspect="1"/>
          </p:cNvPicPr>
          <p:nvPr/>
        </p:nvPicPr>
        <p:blipFill>
          <a:blip r:embed="rId4"/>
          <a:stretch>
            <a:fillRect/>
          </a:stretch>
        </p:blipFill>
        <p:spPr>
          <a:xfrm>
            <a:off x="1377524" y="2739391"/>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6200EE8C-4C86-7B2C-91E2-DC76A48B288F}"/>
              </a:ext>
            </a:extLst>
          </p:cNvPr>
          <p:cNvPicPr>
            <a:picLocks noChangeAspect="1"/>
          </p:cNvPicPr>
          <p:nvPr/>
        </p:nvPicPr>
        <p:blipFill>
          <a:blip r:embed="rId5"/>
          <a:stretch>
            <a:fillRect/>
          </a:stretch>
        </p:blipFill>
        <p:spPr>
          <a:xfrm>
            <a:off x="2433594" y="2777532"/>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C427CA69-9C14-BE07-7DB3-EE3360B446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06847" y="270308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0EE14F49-5556-3492-7178-2C4488ED493F}"/>
              </a:ext>
            </a:extLst>
          </p:cNvPr>
          <p:cNvSpPr txBox="1"/>
          <p:nvPr/>
        </p:nvSpPr>
        <p:spPr>
          <a:xfrm>
            <a:off x="3047391" y="93534"/>
            <a:ext cx="609721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Content Creation</a:t>
            </a:r>
          </a:p>
        </p:txBody>
      </p:sp>
      <p:sp>
        <p:nvSpPr>
          <p:cNvPr id="15" name="TextBox 14">
            <a:extLst>
              <a:ext uri="{FF2B5EF4-FFF2-40B4-BE49-F238E27FC236}">
                <a16:creationId xmlns:a16="http://schemas.microsoft.com/office/drawing/2014/main" id="{1A132D83-D964-39EF-CB1A-790AB6552F90}"/>
              </a:ext>
            </a:extLst>
          </p:cNvPr>
          <p:cNvSpPr txBox="1">
            <a:spLocks/>
          </p:cNvSpPr>
          <p:nvPr/>
        </p:nvSpPr>
        <p:spPr>
          <a:xfrm>
            <a:off x="2742864" y="743295"/>
            <a:ext cx="644103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Pod Leads</a:t>
            </a:r>
            <a:endParaRPr kumimoji="0" lang="en-US" sz="3600" b="1" i="1" u="none" strike="noStrike" kern="1200" cap="none" spc="0" normalizeH="0" baseline="0" noProof="0">
              <a:ln>
                <a:noFill/>
              </a:ln>
              <a:solidFill>
                <a:srgbClr val="D59ED7"/>
              </a:solidFill>
              <a:effectLst/>
              <a:uLnTx/>
              <a:uFillTx/>
              <a:latin typeface="Segoe Sans Text"/>
              <a:ea typeface="+mn-ea"/>
              <a:cs typeface="+mn-cs"/>
            </a:endParaRPr>
          </a:p>
        </p:txBody>
      </p:sp>
      <p:pic>
        <p:nvPicPr>
          <p:cNvPr id="2" name="Picture 1">
            <a:extLst>
              <a:ext uri="{FF2B5EF4-FFF2-40B4-BE49-F238E27FC236}">
                <a16:creationId xmlns:a16="http://schemas.microsoft.com/office/drawing/2014/main" id="{6389D394-C012-EE7D-1330-C8BBAC81EE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73558" y="2686150"/>
            <a:ext cx="979287" cy="97928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24445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6A44CFB6-0682-09A2-54AA-2B70E0FF3FC6}"/>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D7B0B7-363C-1D3F-430C-E1F7A0C2C150}"/>
              </a:ext>
            </a:extLst>
          </p:cNvPr>
          <p:cNvGraphicFramePr>
            <a:graphicFrameLocks noGrp="1"/>
          </p:cNvGraphicFramePr>
          <p:nvPr>
            <p:extLst>
              <p:ext uri="{D42A27DB-BD31-4B8C-83A1-F6EECF244321}">
                <p14:modId xmlns:p14="http://schemas.microsoft.com/office/powerpoint/2010/main" val="4186196699"/>
              </p:ext>
            </p:extLst>
          </p:nvPr>
        </p:nvGraphicFramePr>
        <p:xfrm>
          <a:off x="2171177" y="3086770"/>
          <a:ext cx="7665914" cy="3085298"/>
        </p:xfrm>
        <a:graphic>
          <a:graphicData uri="http://schemas.openxmlformats.org/drawingml/2006/table">
            <a:tbl>
              <a:tblPr/>
              <a:tblGrid>
                <a:gridCol w="3832957">
                  <a:extLst>
                    <a:ext uri="{9D8B030D-6E8A-4147-A177-3AD203B41FA5}">
                      <a16:colId xmlns:a16="http://schemas.microsoft.com/office/drawing/2014/main" val="2887502300"/>
                    </a:ext>
                  </a:extLst>
                </a:gridCol>
                <a:gridCol w="3832957">
                  <a:extLst>
                    <a:ext uri="{9D8B030D-6E8A-4147-A177-3AD203B41FA5}">
                      <a16:colId xmlns:a16="http://schemas.microsoft.com/office/drawing/2014/main" val="3145656273"/>
                    </a:ext>
                  </a:extLst>
                </a:gridCol>
              </a:tblGrid>
              <a:tr h="249664">
                <a:tc gridSpan="2">
                  <a:txBody>
                    <a:bodyPr/>
                    <a:lstStyle/>
                    <a:p>
                      <a:pPr algn="ctr" rtl="0" fontAlgn="base">
                        <a:lnSpc>
                          <a:spcPts val="1650"/>
                        </a:lnSpc>
                        <a:buNone/>
                      </a:pPr>
                      <a:r>
                        <a:rPr lang="en-US" sz="1800" b="1" i="0" u="none" strike="noStrike">
                          <a:solidFill>
                            <a:schemeClr val="bg1"/>
                          </a:solidFill>
                          <a:effectLst/>
                          <a:latin typeface="+mn-lt"/>
                        </a:rPr>
                        <a:t>Content Creators</a:t>
                      </a:r>
                      <a:endParaRPr lang="en-US" sz="1800" b="0" i="0">
                        <a:solidFill>
                          <a:schemeClr val="bg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base">
                        <a:lnSpc>
                          <a:spcPts val="1650"/>
                        </a:lnSpc>
                        <a:buNone/>
                      </a:pPr>
                      <a:endParaRPr lang="en-US" sz="1200" b="0" i="0">
                        <a:solidFill>
                          <a:srgbClr val="000000"/>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4963614"/>
                  </a:ext>
                </a:extLst>
              </a:tr>
              <a:tr h="249664">
                <a:tc>
                  <a:txBody>
                    <a:bodyPr/>
                    <a:lstStyle/>
                    <a:p>
                      <a:pPr algn="ctr" rtl="0" fontAlgn="base">
                        <a:lnSpc>
                          <a:spcPts val="1650"/>
                        </a:lnSpc>
                        <a:buNone/>
                      </a:pPr>
                      <a:endParaRPr lang="en-US" sz="1800" b="0" i="0">
                        <a:solidFill>
                          <a:schemeClr val="bg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lnSpc>
                          <a:spcPts val="1650"/>
                        </a:lnSpc>
                        <a:buNone/>
                      </a:pPr>
                      <a:endParaRPr lang="en-US" sz="1800">
                        <a:solidFill>
                          <a:schemeClr val="bg1"/>
                        </a:solidFill>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542526"/>
                  </a:ext>
                </a:extLst>
              </a:tr>
              <a:tr h="249664">
                <a:tc>
                  <a:txBody>
                    <a:bodyPr/>
                    <a:lstStyle/>
                    <a:p>
                      <a:pPr algn="ctr" rtl="0" fontAlgn="base">
                        <a:lnSpc>
                          <a:spcPts val="1650"/>
                        </a:lnSpc>
                        <a:buNone/>
                      </a:pPr>
                      <a:r>
                        <a:rPr lang="en-US" sz="1800" b="0" i="0">
                          <a:solidFill>
                            <a:schemeClr val="bg1"/>
                          </a:solidFill>
                          <a:effectLst/>
                          <a:latin typeface="+mn-lt"/>
                        </a:rPr>
                        <a:t>Alidra</a:t>
                      </a:r>
                      <a:endParaRPr lang="en-US" sz="1800" b="0" i="0" err="1">
                        <a:solidFill>
                          <a:schemeClr val="bg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a:solidFill>
                            <a:schemeClr val="bg1"/>
                          </a:solidFill>
                        </a:rPr>
                        <a:t>Jennifer Gahman</a:t>
                      </a:r>
                      <a:endParaRPr lang="en-US" sz="1800" b="0" i="0">
                        <a:solidFill>
                          <a:schemeClr val="bg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514656"/>
                  </a:ext>
                </a:extLst>
              </a:tr>
              <a:tr h="249664">
                <a:tc>
                  <a:txBody>
                    <a:bodyPr/>
                    <a:lstStyle/>
                    <a:p>
                      <a:pPr algn="ctr" rtl="0" fontAlgn="base">
                        <a:lnSpc>
                          <a:spcPts val="1650"/>
                        </a:lnSpc>
                        <a:buNone/>
                      </a:pPr>
                      <a:r>
                        <a:rPr lang="en-US" sz="1800" b="0" i="0">
                          <a:solidFill>
                            <a:schemeClr val="bg1"/>
                          </a:solidFill>
                          <a:effectLst/>
                          <a:latin typeface="+mn-lt"/>
                        </a:rPr>
                        <a:t>Andrew </a:t>
                      </a:r>
                      <a:r>
                        <a:rPr lang="en-US" sz="1800" b="0" i="0" err="1">
                          <a:solidFill>
                            <a:schemeClr val="bg1"/>
                          </a:solidFill>
                          <a:effectLst/>
                          <a:latin typeface="+mn-lt"/>
                        </a:rPr>
                        <a:t>Delosky</a:t>
                      </a:r>
                      <a:endParaRPr lang="en-US" sz="1800" b="0" i="0">
                        <a:solidFill>
                          <a:schemeClr val="bg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ts val="1650"/>
                        </a:lnSpc>
                        <a:buNone/>
                      </a:pPr>
                      <a:r>
                        <a:rPr lang="en-US" sz="1800">
                          <a:solidFill>
                            <a:schemeClr val="bg1"/>
                          </a:solidFill>
                        </a:rPr>
                        <a:t>Prabhjot Kaur</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50953"/>
                  </a:ext>
                </a:extLst>
              </a:tr>
              <a:tr h="249664">
                <a:tc>
                  <a:txBody>
                    <a:bodyPr/>
                    <a:lstStyle/>
                    <a:p>
                      <a:pPr algn="ctr" rtl="0" fontAlgn="base">
                        <a:lnSpc>
                          <a:spcPts val="1650"/>
                        </a:lnSpc>
                        <a:buNone/>
                      </a:pPr>
                      <a:r>
                        <a:rPr lang="en-US" sz="1800" b="0" i="0">
                          <a:solidFill>
                            <a:schemeClr val="bg1"/>
                          </a:solidFill>
                          <a:effectLst/>
                          <a:latin typeface="+mn-lt"/>
                        </a:rPr>
                        <a:t>Kumar </a:t>
                      </a:r>
                      <a:r>
                        <a:rPr lang="en-US" sz="1800" b="0" i="0" err="1">
                          <a:solidFill>
                            <a:schemeClr val="bg1"/>
                          </a:solidFill>
                          <a:effectLst/>
                          <a:latin typeface="+mn-lt"/>
                        </a:rPr>
                        <a:t>Allamraju</a:t>
                      </a:r>
                      <a:endParaRPr lang="en-US" sz="1800" b="0" i="0">
                        <a:solidFill>
                          <a:schemeClr val="bg1"/>
                        </a:solidFill>
                        <a:effectLst/>
                        <a:latin typeface="+mn-lt"/>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ts val="1650"/>
                        </a:lnSpc>
                        <a:buNone/>
                      </a:pPr>
                      <a:r>
                        <a:rPr lang="en-US" sz="1800">
                          <a:solidFill>
                            <a:schemeClr val="bg1"/>
                          </a:solidFill>
                        </a:rPr>
                        <a:t>Diana Phillips</a:t>
                      </a:r>
                      <a:endParaRPr lang="en-US" sz="1800" b="0" i="0" kern="1200">
                        <a:solidFill>
                          <a:schemeClr val="bg1"/>
                        </a:solidFill>
                        <a:effectLst/>
                        <a:latin typeface="+mn-lt"/>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0047307"/>
                  </a:ext>
                </a:extLst>
              </a:tr>
              <a:tr h="279552">
                <a:tc>
                  <a:txBody>
                    <a:bodyPr/>
                    <a:lstStyle/>
                    <a:p>
                      <a:pPr marL="0" algn="ctr" defTabSz="932742" rtl="0" eaLnBrk="1" fontAlgn="base" latinLnBrk="0" hangingPunct="1">
                        <a:lnSpc>
                          <a:spcPts val="1650"/>
                        </a:lnSpc>
                        <a:buNone/>
                      </a:pPr>
                      <a:r>
                        <a:rPr lang="en-US" sz="1800" b="0" i="0" kern="1200">
                          <a:solidFill>
                            <a:schemeClr val="bg1"/>
                          </a:solidFill>
                          <a:effectLst/>
                          <a:latin typeface="+mn-lt"/>
                          <a:ea typeface="+mn-ea"/>
                          <a:cs typeface="+mn-cs"/>
                        </a:rPr>
                        <a:t>Jared Karney</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ts val="1650"/>
                        </a:lnSpc>
                        <a:buNone/>
                      </a:pPr>
                      <a:r>
                        <a:rPr lang="en-US" sz="1800" b="0" i="0" kern="1200">
                          <a:solidFill>
                            <a:schemeClr val="bg1"/>
                          </a:solidFill>
                          <a:effectLst/>
                          <a:latin typeface="+mn-lt"/>
                          <a:ea typeface="+mn-ea"/>
                          <a:cs typeface="+mn-cs"/>
                        </a:rPr>
                        <a:t>Jason Virtue</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3505511"/>
                  </a:ext>
                </a:extLst>
              </a:tr>
              <a:tr h="272924">
                <a:tc>
                  <a:txBody>
                    <a:bodyPr/>
                    <a:lstStyle/>
                    <a:p>
                      <a:pPr marL="0" algn="ctr" defTabSz="932742" rtl="0" eaLnBrk="1" fontAlgn="base" latinLnBrk="0" hangingPunct="1">
                        <a:lnSpc>
                          <a:spcPts val="1650"/>
                        </a:lnSpc>
                        <a:buNone/>
                      </a:pPr>
                      <a:r>
                        <a:rPr lang="en-US" sz="1800" b="0" i="0" kern="1200" err="1">
                          <a:solidFill>
                            <a:schemeClr val="bg1"/>
                          </a:solidFill>
                          <a:effectLst/>
                          <a:latin typeface="+mn-lt"/>
                          <a:ea typeface="+mn-ea"/>
                          <a:cs typeface="+mn-cs"/>
                        </a:rPr>
                        <a:t>Amanulla</a:t>
                      </a:r>
                      <a:r>
                        <a:rPr lang="en-US" sz="1800" b="0" i="0" kern="1200">
                          <a:solidFill>
                            <a:schemeClr val="bg1"/>
                          </a:solidFill>
                          <a:effectLst/>
                          <a:latin typeface="+mn-lt"/>
                          <a:ea typeface="+mn-ea"/>
                          <a:cs typeface="+mn-cs"/>
                        </a:rPr>
                        <a:t> Shaik</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bg1"/>
                          </a:solidFill>
                          <a:effectLst/>
                          <a:latin typeface="Aptos"/>
                          <a:ea typeface="+mn-ea"/>
                          <a:cs typeface="+mn-cs"/>
                        </a:rPr>
                        <a:t>Divya </a:t>
                      </a:r>
                      <a:r>
                        <a:rPr lang="en-US" sz="1800" b="0" i="0" kern="1200" err="1">
                          <a:solidFill>
                            <a:schemeClr val="bg1"/>
                          </a:solidFill>
                          <a:effectLst/>
                          <a:latin typeface="Aptos"/>
                          <a:ea typeface="+mn-ea"/>
                          <a:cs typeface="+mn-cs"/>
                        </a:rPr>
                        <a:t>Paduvalli</a:t>
                      </a:r>
                      <a:endParaRPr lang="en-US" sz="1800" b="0" i="0" kern="1200">
                        <a:solidFill>
                          <a:schemeClr val="bg1"/>
                        </a:solidFill>
                        <a:effectLst/>
                        <a:latin typeface="Aptos" panose="020B0004020202020204" pitchFamily="34" charset="0"/>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200223"/>
                  </a:ext>
                </a:extLst>
              </a:tr>
              <a:tr h="249664">
                <a:tc>
                  <a:txBody>
                    <a:bodyPr/>
                    <a:lstStyle/>
                    <a:p>
                      <a:pPr marL="0" algn="ctr" defTabSz="932742" rtl="0" eaLnBrk="1" fontAlgn="base" latinLnBrk="0" hangingPunct="1">
                        <a:lnSpc>
                          <a:spcPts val="1650"/>
                        </a:lnSpc>
                        <a:buNone/>
                      </a:pPr>
                      <a:r>
                        <a:rPr lang="en-US" sz="1800" b="0" i="0" kern="1200">
                          <a:solidFill>
                            <a:schemeClr val="bg1"/>
                          </a:solidFill>
                          <a:effectLst/>
                          <a:latin typeface="+mn-lt"/>
                          <a:ea typeface="+mn-ea"/>
                          <a:cs typeface="+mn-cs"/>
                        </a:rPr>
                        <a:t>Chandra </a:t>
                      </a:r>
                      <a:r>
                        <a:rPr lang="en-US" sz="1800" b="0" i="0" kern="1200" err="1">
                          <a:solidFill>
                            <a:schemeClr val="bg1"/>
                          </a:solidFill>
                          <a:effectLst/>
                          <a:latin typeface="+mn-lt"/>
                          <a:ea typeface="+mn-ea"/>
                          <a:cs typeface="+mn-cs"/>
                        </a:rPr>
                        <a:t>Parchuri</a:t>
                      </a:r>
                      <a:endParaRPr lang="en-US" sz="1800" b="0" i="0" kern="1200">
                        <a:solidFill>
                          <a:schemeClr val="bg1"/>
                        </a:solidFill>
                        <a:effectLst/>
                        <a:latin typeface="+mn-lt"/>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bg1"/>
                          </a:solidFill>
                          <a:effectLst/>
                          <a:latin typeface="+mn-lt"/>
                          <a:ea typeface="+mn-ea"/>
                          <a:cs typeface="+mn-cs"/>
                        </a:rPr>
                        <a:t>Nalini </a:t>
                      </a:r>
                      <a:r>
                        <a:rPr lang="en-US" sz="1800" b="0" i="0" kern="1200" err="1">
                          <a:solidFill>
                            <a:schemeClr val="bg1"/>
                          </a:solidFill>
                          <a:effectLst/>
                          <a:latin typeface="+mn-lt"/>
                          <a:ea typeface="+mn-ea"/>
                          <a:cs typeface="+mn-cs"/>
                        </a:rPr>
                        <a:t>Chandhi</a:t>
                      </a:r>
                      <a:endParaRPr lang="en-US" sz="1800" b="0" i="0" kern="1200">
                        <a:solidFill>
                          <a:schemeClr val="bg1"/>
                        </a:solidFill>
                        <a:effectLst/>
                        <a:latin typeface="+mn-lt"/>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7361391"/>
                  </a:ext>
                </a:extLst>
              </a:tr>
              <a:tr h="249664">
                <a:tc>
                  <a:txBody>
                    <a:bodyPr/>
                    <a:lstStyle/>
                    <a:p>
                      <a:pPr marL="0" algn="ctr" defTabSz="932742" rtl="0" eaLnBrk="1" fontAlgn="base" latinLnBrk="0" hangingPunct="1">
                        <a:lnSpc>
                          <a:spcPts val="1650"/>
                        </a:lnSpc>
                        <a:buNone/>
                      </a:pPr>
                      <a:r>
                        <a:rPr lang="en-US" sz="1800" b="0" i="0" kern="1200">
                          <a:solidFill>
                            <a:schemeClr val="bg1"/>
                          </a:solidFill>
                          <a:effectLst/>
                          <a:latin typeface="+mn-lt"/>
                          <a:ea typeface="+mn-ea"/>
                          <a:cs typeface="+mn-cs"/>
                        </a:rPr>
                        <a:t>Olenka Petren</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bg1"/>
                          </a:solidFill>
                          <a:effectLst/>
                          <a:latin typeface="Aptos" panose="020B0004020202020204" pitchFamily="34" charset="0"/>
                          <a:ea typeface="+mn-ea"/>
                          <a:cs typeface="+mn-cs"/>
                        </a:rPr>
                        <a:t>Jesse Coyne</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257586"/>
                  </a:ext>
                </a:extLst>
              </a:tr>
              <a:tr h="249664">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bg1"/>
                          </a:solidFill>
                          <a:effectLst/>
                          <a:latin typeface="+mn-lt"/>
                          <a:ea typeface="+mn-ea"/>
                          <a:cs typeface="+mn-cs"/>
                        </a:rPr>
                        <a:t>Jennifer Gahman</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b="0" i="0" kern="1200">
                          <a:solidFill>
                            <a:schemeClr val="bg1"/>
                          </a:solidFill>
                          <a:effectLst/>
                          <a:latin typeface="+mn-lt"/>
                          <a:ea typeface="+mn-ea"/>
                          <a:cs typeface="+mn-cs"/>
                        </a:rPr>
                        <a:t>Tash Tahir</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265692"/>
                  </a:ext>
                </a:extLst>
              </a:tr>
              <a:tr h="249664">
                <a:tc>
                  <a:txBody>
                    <a:bodyPr/>
                    <a:lstStyle/>
                    <a:p>
                      <a:pPr marL="0" marR="0" lvl="0" indent="0" algn="ctr" defTabSz="932742" rtl="0" eaLnBrk="1" fontAlgn="base" latinLnBrk="0" hangingPunct="1">
                        <a:lnSpc>
                          <a:spcPts val="1650"/>
                        </a:lnSpc>
                        <a:spcBef>
                          <a:spcPts val="0"/>
                        </a:spcBef>
                        <a:spcAft>
                          <a:spcPts val="0"/>
                        </a:spcAft>
                        <a:buClrTx/>
                        <a:buSzTx/>
                        <a:buFontTx/>
                        <a:buNone/>
                        <a:tabLst/>
                        <a:defRPr/>
                      </a:pPr>
                      <a:r>
                        <a:rPr lang="en-US" sz="1800">
                          <a:solidFill>
                            <a:schemeClr val="bg1"/>
                          </a:solidFill>
                        </a:rPr>
                        <a:t>Devanshi Thakar</a:t>
                      </a: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rtl="0" eaLnBrk="1" fontAlgn="base" latinLnBrk="0" hangingPunct="1">
                        <a:lnSpc>
                          <a:spcPts val="1650"/>
                        </a:lnSpc>
                        <a:buNone/>
                      </a:pPr>
                      <a:endParaRPr lang="en-US" sz="1800" b="0" i="0" kern="1200">
                        <a:solidFill>
                          <a:schemeClr val="bg1"/>
                        </a:solidFill>
                        <a:effectLst/>
                        <a:latin typeface="Aptos" panose="020B0004020202020204" pitchFamily="34" charset="0"/>
                        <a:ea typeface="+mn-ea"/>
                        <a:cs typeface="+mn-cs"/>
                      </a:endParaRPr>
                    </a:p>
                  </a:txBody>
                  <a:tcPr marL="61074" marR="61074" marT="30537" marB="3053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7424508"/>
                  </a:ext>
                </a:extLst>
              </a:tr>
            </a:tbl>
          </a:graphicData>
        </a:graphic>
      </p:graphicFrame>
      <p:sp>
        <p:nvSpPr>
          <p:cNvPr id="5" name="Rectangle 4">
            <a:extLst>
              <a:ext uri="{FF2B5EF4-FFF2-40B4-BE49-F238E27FC236}">
                <a16:creationId xmlns:a16="http://schemas.microsoft.com/office/drawing/2014/main" id="{0D63E3CF-8706-5067-984C-1DE3F87366AD}"/>
              </a:ext>
            </a:extLst>
          </p:cNvPr>
          <p:cNvSpPr/>
          <p:nvPr/>
        </p:nvSpPr>
        <p:spPr bwMode="auto">
          <a:xfrm>
            <a:off x="3546526" y="2275234"/>
            <a:ext cx="4610341"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Jason Virtue / Ananya Chowdhury</a:t>
            </a:r>
            <a:endPar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Cloud &amp; AI Platforms, Pod Leads</a:t>
            </a:r>
          </a:p>
        </p:txBody>
      </p:sp>
      <p:pic>
        <p:nvPicPr>
          <p:cNvPr id="9" name="Picture 8">
            <a:extLst>
              <a:ext uri="{FF2B5EF4-FFF2-40B4-BE49-F238E27FC236}">
                <a16:creationId xmlns:a16="http://schemas.microsoft.com/office/drawing/2014/main" id="{8B43A99E-0490-6C32-3B54-22AD2FCDBAC4}"/>
              </a:ext>
            </a:extLst>
          </p:cNvPr>
          <p:cNvPicPr>
            <a:picLocks noChangeAspect="1"/>
          </p:cNvPicPr>
          <p:nvPr/>
        </p:nvPicPr>
        <p:blipFill>
          <a:blip r:embed="rId4"/>
          <a:stretch>
            <a:fillRect/>
          </a:stretch>
        </p:blipFill>
        <p:spPr>
          <a:xfrm>
            <a:off x="4730289" y="1278237"/>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03488FC8-BBBA-E5F1-94E3-C2C2D050E08F}"/>
              </a:ext>
            </a:extLst>
          </p:cNvPr>
          <p:cNvPicPr>
            <a:picLocks noChangeAspect="1"/>
          </p:cNvPicPr>
          <p:nvPr/>
        </p:nvPicPr>
        <p:blipFill>
          <a:blip r:embed="rId5"/>
          <a:stretch>
            <a:fillRect/>
          </a:stretch>
        </p:blipFill>
        <p:spPr>
          <a:xfrm>
            <a:off x="5786359" y="1316378"/>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40C6F803-3785-68DA-8340-6E4953C28F83}"/>
              </a:ext>
            </a:extLst>
          </p:cNvPr>
          <p:cNvSpPr txBox="1"/>
          <p:nvPr/>
        </p:nvSpPr>
        <p:spPr>
          <a:xfrm>
            <a:off x="640080" y="36171"/>
            <a:ext cx="10388991"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Trustworthy AI - Content Creation</a:t>
            </a:r>
          </a:p>
        </p:txBody>
      </p:sp>
      <p:sp>
        <p:nvSpPr>
          <p:cNvPr id="17" name="TextBox 16">
            <a:extLst>
              <a:ext uri="{FF2B5EF4-FFF2-40B4-BE49-F238E27FC236}">
                <a16:creationId xmlns:a16="http://schemas.microsoft.com/office/drawing/2014/main" id="{8822C6F8-F52F-3B85-96B8-F4C62ABE686F}"/>
              </a:ext>
            </a:extLst>
          </p:cNvPr>
          <p:cNvSpPr txBox="1">
            <a:spLocks/>
          </p:cNvSpPr>
          <p:nvPr/>
        </p:nvSpPr>
        <p:spPr>
          <a:xfrm>
            <a:off x="2565843" y="685932"/>
            <a:ext cx="644103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Pod Leads &amp; Content Creators</a:t>
            </a:r>
            <a:endParaRPr kumimoji="0" lang="en-US" sz="3600" b="1" i="1" u="none" strike="noStrike" kern="1200" cap="none" spc="0" normalizeH="0" baseline="0" noProof="0">
              <a:ln>
                <a:noFill/>
              </a:ln>
              <a:solidFill>
                <a:srgbClr val="D59ED7"/>
              </a:solidFill>
              <a:effectLst/>
              <a:uLnTx/>
              <a:uFillTx/>
              <a:latin typeface="Segoe Sans Text"/>
              <a:ea typeface="+mn-ea"/>
              <a:cs typeface="+mn-cs"/>
            </a:endParaRPr>
          </a:p>
        </p:txBody>
      </p:sp>
    </p:spTree>
    <p:extLst>
      <p:ext uri="{BB962C8B-B14F-4D97-AF65-F5344CB8AC3E}">
        <p14:creationId xmlns:p14="http://schemas.microsoft.com/office/powerpoint/2010/main" val="2622269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9395E3D-C004-D2E9-51F5-AF061341C01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0B7ED2C-5D4A-93D7-33E6-479E59BB1451}"/>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954FC25F-DB1B-7837-6608-39D8D7390798}"/>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4366D5BC-4049-E2C3-C09B-68C89BFB852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D870126A-B6E9-7052-AC6F-CB5C3F819651}"/>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559DBE9C-C992-4976-47CF-559D52E7ABA3}"/>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30FA7530-6E78-3371-BAC1-B1B78332CCA1}"/>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5D06542F-CB83-1F1C-8FBB-DB5D21290E6F}"/>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D012238A-F51D-7847-361B-82D38CDBE62D}"/>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Goals</a:t>
            </a:r>
          </a:p>
        </p:txBody>
      </p:sp>
      <p:sp>
        <p:nvSpPr>
          <p:cNvPr id="16" name="TextBox 15">
            <a:extLst>
              <a:ext uri="{FF2B5EF4-FFF2-40B4-BE49-F238E27FC236}">
                <a16:creationId xmlns:a16="http://schemas.microsoft.com/office/drawing/2014/main" id="{C454076E-7038-6578-09C0-8A533173C36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a:ln w="3175">
                <a:noFill/>
              </a:ln>
              <a:solidFill>
                <a:srgbClr val="D59E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280743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a:latin typeface="Segoe UI Semibold" panose="020B0702040204020203" pitchFamily="34" charset="0"/>
                <a:cs typeface="Segoe UI Semibold" panose="020B0702040204020203" pitchFamily="34" charset="0"/>
              </a:rPr>
              <a:t>Microsoft 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a:lstStyle/>
          <a:p>
            <a:r>
              <a:rPr kumimoji="0" lang="en-US" sz="1800" b="1" i="0" u="none" strike="noStrike" kern="1200" cap="none" spc="-50" normalizeH="0" baseline="0" noProof="0" err="1">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Trustworth</a:t>
            </a: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 AI</a:t>
            </a:r>
            <a:endParaRPr lang="en-US"/>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40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155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30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Tree>
    <p:extLst>
      <p:ext uri="{BB962C8B-B14F-4D97-AF65-F5344CB8AC3E}">
        <p14:creationId xmlns:p14="http://schemas.microsoft.com/office/powerpoint/2010/main" val="266900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DCD2-1F56-0DB2-AA9F-F901D6A05EF9}"/>
              </a:ext>
            </a:extLst>
          </p:cNvPr>
          <p:cNvSpPr>
            <a:spLocks noGrp="1"/>
          </p:cNvSpPr>
          <p:nvPr>
            <p:ph type="title"/>
          </p:nvPr>
        </p:nvSpPr>
        <p:spPr>
          <a:xfrm>
            <a:off x="838200" y="0"/>
            <a:ext cx="10515600" cy="1325563"/>
          </a:xfrm>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EA6DE05-20A1-DB59-E9D4-EC8AF648499A}"/>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6" name="Picture 5">
            <a:extLst>
              <a:ext uri="{FF2B5EF4-FFF2-40B4-BE49-F238E27FC236}">
                <a16:creationId xmlns:a16="http://schemas.microsoft.com/office/drawing/2014/main" id="{99AD91B4-E782-DC51-A279-31AA2C7C16C3}"/>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graphicFrame>
        <p:nvGraphicFramePr>
          <p:cNvPr id="3" name="Table 2">
            <a:extLst>
              <a:ext uri="{FF2B5EF4-FFF2-40B4-BE49-F238E27FC236}">
                <a16:creationId xmlns:a16="http://schemas.microsoft.com/office/drawing/2014/main" id="{3CA87E43-2FDC-CA3D-79DF-BC4165309BB6}"/>
              </a:ext>
            </a:extLst>
          </p:cNvPr>
          <p:cNvGraphicFramePr>
            <a:graphicFrameLocks noGrp="1"/>
          </p:cNvGraphicFramePr>
          <p:nvPr>
            <p:extLst>
              <p:ext uri="{D42A27DB-BD31-4B8C-83A1-F6EECF244321}">
                <p14:modId xmlns:p14="http://schemas.microsoft.com/office/powerpoint/2010/main" val="1121503765"/>
              </p:ext>
            </p:extLst>
          </p:nvPr>
        </p:nvGraphicFramePr>
        <p:xfrm>
          <a:off x="1014597" y="1136322"/>
          <a:ext cx="10162807" cy="5469596"/>
        </p:xfrm>
        <a:graphic>
          <a:graphicData uri="http://schemas.openxmlformats.org/drawingml/2006/table">
            <a:tbl>
              <a:tblPr firstRow="1" firstCol="1" bandRow="1">
                <a:tableStyleId>{7E9639D4-E3E2-4D34-9284-5A2195B3D0D7}</a:tableStyleId>
              </a:tblPr>
              <a:tblGrid>
                <a:gridCol w="1595663">
                  <a:extLst>
                    <a:ext uri="{9D8B030D-6E8A-4147-A177-3AD203B41FA5}">
                      <a16:colId xmlns:a16="http://schemas.microsoft.com/office/drawing/2014/main" val="4199602839"/>
                    </a:ext>
                  </a:extLst>
                </a:gridCol>
                <a:gridCol w="2077113">
                  <a:extLst>
                    <a:ext uri="{9D8B030D-6E8A-4147-A177-3AD203B41FA5}">
                      <a16:colId xmlns:a16="http://schemas.microsoft.com/office/drawing/2014/main" val="1711154375"/>
                    </a:ext>
                  </a:extLst>
                </a:gridCol>
                <a:gridCol w="5007742">
                  <a:extLst>
                    <a:ext uri="{9D8B030D-6E8A-4147-A177-3AD203B41FA5}">
                      <a16:colId xmlns:a16="http://schemas.microsoft.com/office/drawing/2014/main" val="798298119"/>
                    </a:ext>
                  </a:extLst>
                </a:gridCol>
                <a:gridCol w="1482289">
                  <a:extLst>
                    <a:ext uri="{9D8B030D-6E8A-4147-A177-3AD203B41FA5}">
                      <a16:colId xmlns:a16="http://schemas.microsoft.com/office/drawing/2014/main" val="212894633"/>
                    </a:ext>
                  </a:extLst>
                </a:gridCol>
              </a:tblGrid>
              <a:tr h="394262">
                <a:tc>
                  <a:txBody>
                    <a:bodyPr/>
                    <a:lstStyle/>
                    <a:p>
                      <a:pPr marL="0" marR="0" algn="ctr">
                        <a:spcBef>
                          <a:spcPts val="0"/>
                        </a:spcBef>
                        <a:spcAft>
                          <a:spcPts val="0"/>
                        </a:spcAft>
                      </a:pPr>
                      <a:r>
                        <a:rPr lang="en-US" sz="1050" b="1">
                          <a:solidFill>
                            <a:srgbClr val="FFFFFF"/>
                          </a:solidFill>
                          <a:effectLst/>
                        </a:rPr>
                        <a:t>Time</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p>
                      <a:pPr marL="0" marR="0">
                        <a:spcBef>
                          <a:spcPts val="0"/>
                        </a:spcBef>
                        <a:spcAft>
                          <a:spcPts val="0"/>
                        </a:spcAft>
                      </a:pPr>
                      <a:r>
                        <a:rPr lang="en-US" sz="1050" b="1">
                          <a:solidFill>
                            <a:srgbClr val="FFFFFF"/>
                          </a:solidFill>
                          <a:effectLst/>
                        </a:rPr>
                        <a:t>Topic</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p>
                      <a:pPr marL="0" marR="0">
                        <a:spcBef>
                          <a:spcPts val="0"/>
                        </a:spcBef>
                        <a:spcAft>
                          <a:spcPts val="0"/>
                        </a:spcAft>
                      </a:pPr>
                      <a:r>
                        <a:rPr lang="en-US" sz="1050" b="1">
                          <a:solidFill>
                            <a:srgbClr val="FFFFFF"/>
                          </a:solidFill>
                          <a:effectLst/>
                        </a:rPr>
                        <a:t>Description</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p>
                      <a:pPr marL="0" marR="0">
                        <a:spcBef>
                          <a:spcPts val="0"/>
                        </a:spcBef>
                        <a:spcAft>
                          <a:spcPts val="0"/>
                        </a:spcAft>
                      </a:pPr>
                      <a:r>
                        <a:rPr lang="en-US" sz="1050" b="1">
                          <a:solidFill>
                            <a:srgbClr val="FFFFFF"/>
                          </a:solidFill>
                          <a:effectLst/>
                        </a:rPr>
                        <a:t>Presenter</a:t>
                      </a:r>
                      <a:endParaRPr lang="en-US" sz="1050">
                        <a:effectLst/>
                        <a:latin typeface="Segoe UI" panose="020B0502040204020203" pitchFamily="34" charset="0"/>
                        <a:ea typeface="Calibri" panose="020F0502020204030204" pitchFamily="34" charset="0"/>
                        <a:cs typeface="Segoe UI" panose="020B0502040204020203" pitchFamily="34" charset="0"/>
                      </a:endParaRPr>
                    </a:p>
                  </a:txBody>
                  <a:tcPr anchor="ctr"/>
                </a:tc>
                <a:extLst>
                  <a:ext uri="{0D108BD9-81ED-4DB2-BD59-A6C34878D82A}">
                    <a16:rowId xmlns:a16="http://schemas.microsoft.com/office/drawing/2014/main" val="976193533"/>
                  </a:ext>
                </a:extLst>
              </a:tr>
              <a:tr h="698920">
                <a:tc>
                  <a:txBody>
                    <a:bodyPr/>
                    <a:lstStyle/>
                    <a:p>
                      <a:pPr marL="0" marR="0" algn="ctr">
                        <a:spcBef>
                          <a:spcPts val="0"/>
                        </a:spcBef>
                        <a:spcAft>
                          <a:spcPts val="0"/>
                        </a:spcAft>
                      </a:pPr>
                      <a:endParaRPr lang="en-US" sz="1050" dirty="0">
                        <a:solidFill>
                          <a:schemeClr val="bg1"/>
                        </a:solidFill>
                        <a:effectLst/>
                      </a:endParaRPr>
                    </a:p>
                    <a:p>
                      <a:pPr marL="0" marR="0" algn="ctr">
                        <a:spcBef>
                          <a:spcPts val="0"/>
                        </a:spcBef>
                        <a:spcAft>
                          <a:spcPts val="0"/>
                        </a:spcAft>
                      </a:pPr>
                      <a:r>
                        <a:rPr lang="en-US" sz="1050" dirty="0">
                          <a:solidFill>
                            <a:schemeClr val="bg1"/>
                          </a:solidFill>
                          <a:effectLst/>
                        </a:rPr>
                        <a:t>8:00 – 8:10 AM PDT</a:t>
                      </a:r>
                    </a:p>
                    <a:p>
                      <a:pPr marL="0" marR="0" algn="ctr">
                        <a:spcBef>
                          <a:spcPts val="0"/>
                        </a:spcBef>
                        <a:spcAft>
                          <a:spcPts val="0"/>
                        </a:spcAft>
                      </a:pPr>
                      <a:r>
                        <a:rPr lang="en-US" sz="1050" dirty="0">
                          <a:solidFill>
                            <a:schemeClr val="bg1"/>
                          </a:solidFill>
                          <a:effectLst/>
                        </a:rPr>
                        <a:t>10 Mins</a:t>
                      </a:r>
                      <a:endParaRPr lang="en-US" sz="1050" dirty="0">
                        <a:solidFill>
                          <a:schemeClr val="bg1"/>
                        </a:solidFill>
                        <a:effectLst/>
                        <a:latin typeface="+mn-lt"/>
                        <a:ea typeface="Calibri"/>
                        <a:cs typeface="Segoe UI"/>
                      </a:endParaRPr>
                    </a:p>
                  </a:txBody>
                  <a:tcPr anchor="ctr"/>
                </a:tc>
                <a:tc>
                  <a:txBody>
                    <a:bodyPr/>
                    <a:lstStyle/>
                    <a:p>
                      <a:pPr marL="0" marR="0">
                        <a:spcBef>
                          <a:spcPts val="0"/>
                        </a:spcBef>
                        <a:spcAft>
                          <a:spcPts val="0"/>
                        </a:spcAft>
                      </a:pPr>
                      <a:r>
                        <a:rPr lang="en-US" sz="1050" b="1">
                          <a:solidFill>
                            <a:schemeClr val="bg1"/>
                          </a:solidFill>
                          <a:effectLst/>
                        </a:rPr>
                        <a:t>Welcome &amp; Introductions</a:t>
                      </a:r>
                      <a:endParaRPr lang="en-US" sz="1050">
                        <a:solidFill>
                          <a:schemeClr val="bg1"/>
                        </a:solidFill>
                        <a:effectLst/>
                        <a:latin typeface="+mn-lt"/>
                        <a:ea typeface="Calibri" panose="020F0502020204030204" pitchFamily="34" charset="0"/>
                        <a:cs typeface="Segoe UI" panose="020B0502040204020203" pitchFamily="34" charset="0"/>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err="1">
                          <a:solidFill>
                            <a:schemeClr val="bg1"/>
                          </a:solidFill>
                          <a:effectLst/>
                        </a:rPr>
                        <a:t>Microhack</a:t>
                      </a:r>
                      <a:r>
                        <a:rPr lang="en-US" sz="1050">
                          <a:solidFill>
                            <a:schemeClr val="bg1"/>
                          </a:solidFill>
                          <a:effectLst/>
                        </a:rPr>
                        <a:t> introductions</a:t>
                      </a:r>
                    </a:p>
                  </a:txBody>
                  <a:tcPr anchor="ctr"/>
                </a:tc>
                <a:tc>
                  <a:txBody>
                    <a:bodyPr/>
                    <a:lstStyle/>
                    <a:p>
                      <a:pPr marL="0" marR="0" lvl="0">
                        <a:spcBef>
                          <a:spcPts val="0"/>
                        </a:spcBef>
                        <a:spcAft>
                          <a:spcPts val="0"/>
                        </a:spcAft>
                        <a:buNone/>
                      </a:pPr>
                      <a:r>
                        <a:rPr lang="en-US" sz="1050">
                          <a:solidFill>
                            <a:schemeClr val="bg1"/>
                          </a:solidFill>
                          <a:effectLst/>
                        </a:rPr>
                        <a:t>Thiago Rotta</a:t>
                      </a:r>
                      <a:endParaRPr lang="en-US" sz="1050">
                        <a:solidFill>
                          <a:schemeClr val="bg1"/>
                        </a:solidFill>
                        <a:effectLst/>
                        <a:latin typeface="+mn-lt"/>
                        <a:ea typeface="Calibri"/>
                        <a:cs typeface="Segoe UI"/>
                      </a:endParaRPr>
                    </a:p>
                  </a:txBody>
                  <a:tcPr anchor="ctr"/>
                </a:tc>
                <a:extLst>
                  <a:ext uri="{0D108BD9-81ED-4DB2-BD59-A6C34878D82A}">
                    <a16:rowId xmlns:a16="http://schemas.microsoft.com/office/drawing/2014/main" val="2315319393"/>
                  </a:ext>
                </a:extLst>
              </a:tr>
              <a:tr h="430105">
                <a:tc>
                  <a:txBody>
                    <a:bodyPr/>
                    <a:lstStyle/>
                    <a:p>
                      <a:pPr marL="0" marR="0" algn="ctr">
                        <a:spcBef>
                          <a:spcPts val="0"/>
                        </a:spcBef>
                        <a:spcAft>
                          <a:spcPts val="0"/>
                        </a:spcAft>
                      </a:pPr>
                      <a:r>
                        <a:rPr lang="en-US" sz="1050" dirty="0">
                          <a:solidFill>
                            <a:schemeClr val="bg1"/>
                          </a:solidFill>
                          <a:effectLst/>
                        </a:rPr>
                        <a:t>8:10 – 8:40  AM PDT</a:t>
                      </a:r>
                    </a:p>
                    <a:p>
                      <a:pPr marL="0" marR="0" algn="ctr">
                        <a:spcBef>
                          <a:spcPts val="0"/>
                        </a:spcBef>
                        <a:spcAft>
                          <a:spcPts val="0"/>
                        </a:spcAft>
                      </a:pPr>
                      <a:r>
                        <a:rPr lang="en-US" sz="1050" dirty="0">
                          <a:solidFill>
                            <a:schemeClr val="bg1"/>
                          </a:solidFill>
                          <a:effectLst/>
                        </a:rPr>
                        <a:t>30 Mins</a:t>
                      </a:r>
                      <a:endParaRPr lang="en-US" sz="1050" dirty="0">
                        <a:solidFill>
                          <a:schemeClr val="bg1"/>
                        </a:solidFill>
                        <a:effectLst/>
                        <a:latin typeface="+mn-lt"/>
                        <a:ea typeface="Calibri"/>
                        <a:cs typeface="Segoe UI"/>
                      </a:endParaRPr>
                    </a:p>
                  </a:txBody>
                  <a:tcPr anchor="ctr"/>
                </a:tc>
                <a:tc>
                  <a:txBody>
                    <a:bodyPr/>
                    <a:lstStyle/>
                    <a:p>
                      <a:pPr marL="0" marR="0" algn="l" defTabSz="932742" rtl="0" eaLnBrk="1" latinLnBrk="0" hangingPunct="1">
                        <a:spcBef>
                          <a:spcPts val="0"/>
                        </a:spcBef>
                        <a:spcAft>
                          <a:spcPts val="0"/>
                        </a:spcAft>
                      </a:pPr>
                      <a:r>
                        <a:rPr lang="en-US" sz="1050" b="1" kern="1200">
                          <a:solidFill>
                            <a:schemeClr val="bg1"/>
                          </a:solidFill>
                          <a:effectLst/>
                        </a:rPr>
                        <a:t>Setting the Stage</a:t>
                      </a:r>
                      <a:endParaRPr lang="en-US" sz="1050" b="1" kern="1200">
                        <a:solidFill>
                          <a:schemeClr val="bg1"/>
                        </a:solidFill>
                        <a:effectLst/>
                        <a:latin typeface="+mn-lt"/>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What is the business challenge we are trying to solve?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Recap of our “chain”: context of why this session is important for you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Customer story &amp; practical application example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Goals &amp; intended outcomes of lab</a:t>
                      </a:r>
                      <a:endParaRPr lang="en-US" sz="1050">
                        <a:solidFill>
                          <a:schemeClr val="bg1"/>
                        </a:solidFill>
                        <a:effectLst/>
                        <a:latin typeface="+mn-lt"/>
                        <a:ea typeface="Calibri"/>
                        <a:cs typeface="Segoe UI"/>
                      </a:endParaRPr>
                    </a:p>
                  </a:txBody>
                  <a:tcPr anchor="ctr"/>
                </a:tc>
                <a:tc>
                  <a:txBody>
                    <a:bodyPr/>
                    <a:lstStyle/>
                    <a:p>
                      <a:pPr marL="0" marR="0">
                        <a:spcBef>
                          <a:spcPts val="0"/>
                        </a:spcBef>
                        <a:spcAft>
                          <a:spcPts val="0"/>
                        </a:spcAft>
                      </a:pPr>
                      <a:r>
                        <a:rPr lang="en-US" sz="1050">
                          <a:solidFill>
                            <a:schemeClr val="bg1"/>
                          </a:solidFill>
                          <a:effectLst/>
                          <a:latin typeface="+mn-lt"/>
                          <a:ea typeface="Calibri"/>
                          <a:cs typeface="Segoe UI"/>
                        </a:rPr>
                        <a:t>Pod Leads</a:t>
                      </a:r>
                    </a:p>
                  </a:txBody>
                  <a:tcPr anchor="ctr"/>
                </a:tc>
                <a:extLst>
                  <a:ext uri="{0D108BD9-81ED-4DB2-BD59-A6C34878D82A}">
                    <a16:rowId xmlns:a16="http://schemas.microsoft.com/office/drawing/2014/main" val="3170229537"/>
                  </a:ext>
                </a:extLst>
              </a:tr>
              <a:tr h="430105">
                <a:tc>
                  <a:txBody>
                    <a:bodyPr/>
                    <a:lstStyle/>
                    <a:p>
                      <a:pPr marL="0" marR="0" algn="ctr">
                        <a:spcBef>
                          <a:spcPts val="0"/>
                        </a:spcBef>
                        <a:spcAft>
                          <a:spcPts val="0"/>
                        </a:spcAft>
                      </a:pPr>
                      <a:r>
                        <a:rPr lang="en-US" sz="1050" dirty="0">
                          <a:solidFill>
                            <a:schemeClr val="bg1"/>
                          </a:solidFill>
                          <a:effectLst/>
                        </a:rPr>
                        <a:t>8:40 – 9:40 AM  PDT</a:t>
                      </a:r>
                    </a:p>
                    <a:p>
                      <a:pPr marL="0" marR="0" algn="ctr">
                        <a:spcBef>
                          <a:spcPts val="0"/>
                        </a:spcBef>
                        <a:spcAft>
                          <a:spcPts val="0"/>
                        </a:spcAft>
                      </a:pPr>
                      <a:r>
                        <a:rPr lang="en-US" sz="1050" dirty="0">
                          <a:solidFill>
                            <a:schemeClr val="bg1"/>
                          </a:solidFill>
                          <a:effectLst/>
                        </a:rPr>
                        <a:t>60 Mins</a:t>
                      </a:r>
                      <a:endParaRPr lang="en-US" sz="1050" dirty="0">
                        <a:solidFill>
                          <a:schemeClr val="bg1"/>
                        </a:solidFill>
                        <a:effectLst/>
                        <a:latin typeface="+mn-lt"/>
                        <a:ea typeface="Calibri"/>
                        <a:cs typeface="Segoe UI"/>
                      </a:endParaRPr>
                    </a:p>
                  </a:txBody>
                  <a:tcPr anchor="ctr"/>
                </a:tc>
                <a:tc>
                  <a:txBody>
                    <a:bodyPr/>
                    <a:lstStyle/>
                    <a:p>
                      <a:pPr marL="0" marR="0">
                        <a:spcBef>
                          <a:spcPts val="0"/>
                        </a:spcBef>
                        <a:spcAft>
                          <a:spcPts val="0"/>
                        </a:spcAft>
                      </a:pPr>
                      <a:endParaRPr lang="en-US" sz="1050" b="1" kern="1200">
                        <a:solidFill>
                          <a:schemeClr val="bg1"/>
                        </a:solidFill>
                        <a:effectLst/>
                      </a:endParaRPr>
                    </a:p>
                    <a:p>
                      <a:pPr marL="0" marR="0">
                        <a:spcBef>
                          <a:spcPts val="0"/>
                        </a:spcBef>
                        <a:spcAft>
                          <a:spcPts val="0"/>
                        </a:spcAft>
                      </a:pPr>
                      <a:r>
                        <a:rPr lang="en-US" sz="1050" b="1" kern="1200">
                          <a:solidFill>
                            <a:schemeClr val="bg1"/>
                          </a:solidFill>
                          <a:effectLst/>
                        </a:rPr>
                        <a:t>Hands-On Lab: </a:t>
                      </a:r>
                    </a:p>
                    <a:p>
                      <a:pPr marL="0" marR="0">
                        <a:spcBef>
                          <a:spcPts val="0"/>
                        </a:spcBef>
                        <a:spcAft>
                          <a:spcPts val="0"/>
                        </a:spcAft>
                      </a:pPr>
                      <a:r>
                        <a:rPr lang="en-US" sz="1050" b="1" kern="1200">
                          <a:solidFill>
                            <a:schemeClr val="bg1"/>
                          </a:solidFill>
                          <a:effectLst/>
                        </a:rPr>
                        <a:t>Challenge 0 - 1</a:t>
                      </a:r>
                      <a:br>
                        <a:rPr lang="en-US" sz="1050" b="1" kern="1200">
                          <a:solidFill>
                            <a:schemeClr val="bg1"/>
                          </a:solidFill>
                          <a:effectLst/>
                        </a:rPr>
                      </a:br>
                      <a:endParaRPr lang="en-US" sz="1050">
                        <a:solidFill>
                          <a:schemeClr val="bg1"/>
                        </a:solidFill>
                        <a:effectLst/>
                        <a:latin typeface="+mn-lt"/>
                        <a:ea typeface="Calibri" panose="020F0502020204030204" pitchFamily="34" charset="0"/>
                        <a:cs typeface="Segoe UI" panose="020B0502040204020203" pitchFamily="34" charset="0"/>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Build upon your knowledge through hands-on lab and demonstrations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Begin with environment config/set up (Dev box, code space, repos, etc.) - “Paint by Numbers”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Ideate &amp; Implement!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Q&amp;A </a:t>
                      </a:r>
                      <a:endParaRPr lang="en-US" sz="1050">
                        <a:solidFill>
                          <a:schemeClr val="bg1"/>
                        </a:solidFill>
                        <a:effectLst/>
                        <a:latin typeface="+mn-lt"/>
                        <a:ea typeface="Calibri"/>
                        <a:cs typeface="Segoe UI"/>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chemeClr val="bg1"/>
                          </a:solidFill>
                          <a:effectLst/>
                        </a:rPr>
                        <a:t>Pod Leads / </a:t>
                      </a:r>
                      <a:r>
                        <a:rPr lang="en-US" sz="1050" err="1">
                          <a:solidFill>
                            <a:schemeClr val="bg1"/>
                          </a:solidFill>
                          <a:effectLst/>
                        </a:rPr>
                        <a:t>Microhack</a:t>
                      </a:r>
                      <a:r>
                        <a:rPr lang="en-US" sz="1050">
                          <a:solidFill>
                            <a:schemeClr val="bg1"/>
                          </a:solidFill>
                          <a:effectLst/>
                        </a:rPr>
                        <a:t> Coaches</a:t>
                      </a:r>
                    </a:p>
                    <a:p>
                      <a:pPr marL="0" marR="0">
                        <a:spcBef>
                          <a:spcPts val="0"/>
                        </a:spcBef>
                        <a:spcAft>
                          <a:spcPts val="0"/>
                        </a:spcAft>
                      </a:pPr>
                      <a:endParaRPr lang="en-US" sz="1050">
                        <a:solidFill>
                          <a:schemeClr val="bg1"/>
                        </a:solidFill>
                        <a:effectLst/>
                        <a:latin typeface="+mn-lt"/>
                        <a:ea typeface="Calibri"/>
                        <a:cs typeface="Segoe UI"/>
                      </a:endParaRPr>
                    </a:p>
                  </a:txBody>
                  <a:tcPr anchor="ctr"/>
                </a:tc>
                <a:extLst>
                  <a:ext uri="{0D108BD9-81ED-4DB2-BD59-A6C34878D82A}">
                    <a16:rowId xmlns:a16="http://schemas.microsoft.com/office/drawing/2014/main" val="3763107941"/>
                  </a:ext>
                </a:extLst>
              </a:tr>
              <a:tr h="645157">
                <a:tc>
                  <a:txBody>
                    <a:bodyPr/>
                    <a:lstStyle/>
                    <a:p>
                      <a:pPr marL="0" lvl="0" algn="ctr">
                        <a:spcBef>
                          <a:spcPts val="0"/>
                        </a:spcBef>
                        <a:spcAft>
                          <a:spcPts val="0"/>
                        </a:spcAft>
                        <a:buNone/>
                      </a:pPr>
                      <a:r>
                        <a:rPr lang="en-US" sz="1050" dirty="0">
                          <a:solidFill>
                            <a:schemeClr val="bg1"/>
                          </a:solidFill>
                          <a:effectLst/>
                        </a:rPr>
                        <a:t> 9:40 – 09:50 AM PDT</a:t>
                      </a:r>
                    </a:p>
                    <a:p>
                      <a:pPr marL="0" lvl="0" algn="ctr">
                        <a:spcBef>
                          <a:spcPts val="0"/>
                        </a:spcBef>
                        <a:spcAft>
                          <a:spcPts val="0"/>
                        </a:spcAft>
                        <a:buNone/>
                      </a:pPr>
                      <a:r>
                        <a:rPr lang="en-US" sz="1050" dirty="0">
                          <a:solidFill>
                            <a:schemeClr val="bg1"/>
                          </a:solidFill>
                          <a:effectLst/>
                        </a:rPr>
                        <a:t>10 Mins</a:t>
                      </a:r>
                      <a:endParaRPr lang="en-US" sz="1050" dirty="0">
                        <a:solidFill>
                          <a:schemeClr val="bg1"/>
                        </a:solidFill>
                        <a:effectLst/>
                        <a:latin typeface="+mn-lt"/>
                        <a:cs typeface="Segoe UI"/>
                      </a:endParaRPr>
                    </a:p>
                  </a:txBody>
                  <a:tcPr anchor="ctr"/>
                </a:tc>
                <a:tc>
                  <a:txBody>
                    <a:bodyPr/>
                    <a:lstStyle/>
                    <a:p>
                      <a:pPr marL="0" lvl="0">
                        <a:spcBef>
                          <a:spcPts val="0"/>
                        </a:spcBef>
                        <a:spcAft>
                          <a:spcPts val="0"/>
                        </a:spcAft>
                        <a:buNone/>
                      </a:pPr>
                      <a:r>
                        <a:rPr lang="en-US" sz="1050" b="1" kern="1200">
                          <a:solidFill>
                            <a:schemeClr val="bg1"/>
                          </a:solidFill>
                          <a:effectLst/>
                        </a:rPr>
                        <a:t>Break</a:t>
                      </a:r>
                      <a:endParaRPr lang="en-US" sz="1050" b="1" kern="1200">
                        <a:solidFill>
                          <a:schemeClr val="bg1"/>
                        </a:solidFill>
                        <a:effectLst/>
                        <a:latin typeface="+mn-lt"/>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bg1"/>
                          </a:solidFill>
                          <a:effectLst/>
                        </a:rPr>
                        <a:t>Break</a:t>
                      </a:r>
                      <a:endParaRPr lang="en-US" sz="1050" kern="1200">
                        <a:solidFill>
                          <a:schemeClr val="bg1"/>
                        </a:solidFill>
                        <a:effectLst/>
                        <a:latin typeface="+mn-lt"/>
                        <a:ea typeface="Calibri"/>
                        <a:cs typeface="Segoe UI"/>
                      </a:endParaRPr>
                    </a:p>
                  </a:txBody>
                  <a:tcPr anchor="ctr"/>
                </a:tc>
                <a:tc>
                  <a:txBody>
                    <a:bodyPr/>
                    <a:lstStyle/>
                    <a:p>
                      <a:pPr marL="0" lvl="0">
                        <a:spcBef>
                          <a:spcPts val="0"/>
                        </a:spcBef>
                        <a:spcAft>
                          <a:spcPts val="0"/>
                        </a:spcAft>
                        <a:buNone/>
                      </a:pPr>
                      <a:r>
                        <a:rPr lang="en-US" sz="1050">
                          <a:solidFill>
                            <a:schemeClr val="bg1"/>
                          </a:solidFill>
                        </a:rPr>
                        <a:t>N/A</a:t>
                      </a:r>
                    </a:p>
                  </a:txBody>
                  <a:tcPr anchor="ctr"/>
                </a:tc>
                <a:extLst>
                  <a:ext uri="{0D108BD9-81ED-4DB2-BD59-A6C34878D82A}">
                    <a16:rowId xmlns:a16="http://schemas.microsoft.com/office/drawing/2014/main" val="3627320915"/>
                  </a:ext>
                </a:extLst>
              </a:tr>
              <a:tr h="645157">
                <a:tc>
                  <a:txBody>
                    <a:bodyPr/>
                    <a:lstStyle/>
                    <a:p>
                      <a:pPr marL="0" marR="0" algn="ctr">
                        <a:spcBef>
                          <a:spcPts val="0"/>
                        </a:spcBef>
                        <a:spcAft>
                          <a:spcPts val="0"/>
                        </a:spcAft>
                      </a:pPr>
                      <a:r>
                        <a:rPr lang="en-US" sz="1050" dirty="0">
                          <a:solidFill>
                            <a:schemeClr val="bg1"/>
                          </a:solidFill>
                          <a:effectLst/>
                        </a:rPr>
                        <a:t>09:50 – 11:15 AM  PDT</a:t>
                      </a:r>
                    </a:p>
                    <a:p>
                      <a:pPr marL="0" marR="0" algn="ctr">
                        <a:spcBef>
                          <a:spcPts val="0"/>
                        </a:spcBef>
                        <a:spcAft>
                          <a:spcPts val="0"/>
                        </a:spcAft>
                      </a:pPr>
                      <a:r>
                        <a:rPr lang="en-US" sz="1050" dirty="0">
                          <a:solidFill>
                            <a:schemeClr val="bg1"/>
                          </a:solidFill>
                          <a:effectLst/>
                        </a:rPr>
                        <a:t>95 Mins</a:t>
                      </a:r>
                      <a:endParaRPr lang="en-US" sz="1050" dirty="0">
                        <a:solidFill>
                          <a:schemeClr val="bg1"/>
                        </a:solidFill>
                        <a:effectLst/>
                        <a:latin typeface="+mn-lt"/>
                        <a:ea typeface="Calibri"/>
                        <a:cs typeface="Segoe UI"/>
                      </a:endParaRPr>
                    </a:p>
                  </a:txBody>
                  <a:tcPr anchor="ctr"/>
                </a:tc>
                <a:tc>
                  <a:txBody>
                    <a:bodyPr/>
                    <a:lstStyle/>
                    <a:p>
                      <a:pPr marL="0" marR="0">
                        <a:spcBef>
                          <a:spcPts val="0"/>
                        </a:spcBef>
                        <a:spcAft>
                          <a:spcPts val="0"/>
                        </a:spcAft>
                      </a:pPr>
                      <a:endParaRPr lang="en-US" sz="1050" b="1" kern="1200">
                        <a:solidFill>
                          <a:schemeClr val="bg1"/>
                        </a:solidFill>
                        <a:effectLst/>
                      </a:endParaRPr>
                    </a:p>
                    <a:p>
                      <a:pPr marL="0" marR="0">
                        <a:spcBef>
                          <a:spcPts val="0"/>
                        </a:spcBef>
                        <a:spcAft>
                          <a:spcPts val="0"/>
                        </a:spcAft>
                      </a:pPr>
                      <a:r>
                        <a:rPr lang="en-US" sz="1050" b="1" kern="1200">
                          <a:solidFill>
                            <a:schemeClr val="bg1"/>
                          </a:solidFill>
                          <a:effectLst/>
                        </a:rPr>
                        <a:t>Hands-On Lab: </a:t>
                      </a:r>
                    </a:p>
                    <a:p>
                      <a:pPr marL="0" marR="0">
                        <a:spcBef>
                          <a:spcPts val="0"/>
                        </a:spcBef>
                        <a:spcAft>
                          <a:spcPts val="0"/>
                        </a:spcAft>
                      </a:pPr>
                      <a:r>
                        <a:rPr lang="en-US" sz="1050" b="1" kern="1200">
                          <a:solidFill>
                            <a:schemeClr val="bg1"/>
                          </a:solidFill>
                          <a:effectLst/>
                        </a:rPr>
                        <a:t>Challenge 2 - 3</a:t>
                      </a:r>
                      <a:br>
                        <a:rPr lang="en-US" sz="1050" b="1" kern="1200">
                          <a:solidFill>
                            <a:schemeClr val="bg1"/>
                          </a:solidFill>
                          <a:effectLst/>
                        </a:rPr>
                      </a:br>
                      <a:endParaRPr lang="en-US" sz="1050">
                        <a:solidFill>
                          <a:schemeClr val="bg1"/>
                        </a:solidFill>
                        <a:effectLst/>
                        <a:latin typeface="+mn-lt"/>
                        <a:ea typeface="Calibri" panose="020F0502020204030204" pitchFamily="34" charset="0"/>
                        <a:cs typeface="Segoe UI" panose="020B0502040204020203" pitchFamily="34" charset="0"/>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Build upon your knowledge through hands-on lab and demonstrations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Begin with environment config/set up (Dev box, code space, repos, etc.) - “Paint by Numbers”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Ideate &amp; Implement!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schemeClr val="bg1"/>
                          </a:solidFill>
                          <a:effectLst/>
                        </a:rPr>
                        <a:t>Q&amp;A </a:t>
                      </a:r>
                      <a:endParaRPr lang="en-US" sz="1050">
                        <a:solidFill>
                          <a:schemeClr val="bg1"/>
                        </a:solidFill>
                        <a:effectLst/>
                        <a:latin typeface="+mn-lt"/>
                        <a:ea typeface="Calibri"/>
                        <a:cs typeface="Segoe UI"/>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a:solidFill>
                            <a:schemeClr val="bg1"/>
                          </a:solidFill>
                          <a:effectLst/>
                        </a:rPr>
                        <a:t>Pod Leads / </a:t>
                      </a:r>
                      <a:r>
                        <a:rPr lang="en-US" sz="1050" err="1">
                          <a:solidFill>
                            <a:schemeClr val="bg1"/>
                          </a:solidFill>
                          <a:effectLst/>
                        </a:rPr>
                        <a:t>Microhack</a:t>
                      </a:r>
                      <a:r>
                        <a:rPr lang="en-US" sz="1050">
                          <a:solidFill>
                            <a:schemeClr val="bg1"/>
                          </a:solidFill>
                          <a:effectLst/>
                        </a:rPr>
                        <a:t> Coaches</a:t>
                      </a:r>
                    </a:p>
                  </a:txBody>
                  <a:tcPr anchor="ctr"/>
                </a:tc>
                <a:extLst>
                  <a:ext uri="{0D108BD9-81ED-4DB2-BD59-A6C34878D82A}">
                    <a16:rowId xmlns:a16="http://schemas.microsoft.com/office/drawing/2014/main" val="2072958121"/>
                  </a:ext>
                </a:extLst>
              </a:tr>
              <a:tr h="645157">
                <a:tc>
                  <a:txBody>
                    <a:bodyPr/>
                    <a:lstStyle/>
                    <a:p>
                      <a:pPr marL="0" lvl="0" algn="ctr">
                        <a:spcBef>
                          <a:spcPts val="0"/>
                        </a:spcBef>
                        <a:spcAft>
                          <a:spcPts val="0"/>
                        </a:spcAft>
                        <a:buNone/>
                      </a:pPr>
                      <a:r>
                        <a:rPr lang="en-US" sz="1050" dirty="0">
                          <a:solidFill>
                            <a:schemeClr val="bg1"/>
                          </a:solidFill>
                          <a:effectLst/>
                        </a:rPr>
                        <a:t>11:15-11:45 AM PDT</a:t>
                      </a:r>
                    </a:p>
                    <a:p>
                      <a:pPr marL="0" lvl="0" algn="ctr">
                        <a:spcBef>
                          <a:spcPts val="0"/>
                        </a:spcBef>
                        <a:spcAft>
                          <a:spcPts val="0"/>
                        </a:spcAft>
                        <a:buNone/>
                      </a:pPr>
                      <a:r>
                        <a:rPr lang="en-US" sz="1050" dirty="0">
                          <a:solidFill>
                            <a:schemeClr val="bg1"/>
                          </a:solidFill>
                          <a:effectLst/>
                        </a:rPr>
                        <a:t>30 Mins</a:t>
                      </a:r>
                      <a:endParaRPr lang="en-US" sz="1050" dirty="0">
                        <a:solidFill>
                          <a:schemeClr val="bg1"/>
                        </a:solidFill>
                        <a:effectLst/>
                        <a:latin typeface="+mn-lt"/>
                        <a:ea typeface="Calibri"/>
                        <a:cs typeface="Segoe UI"/>
                      </a:endParaRPr>
                    </a:p>
                  </a:txBody>
                  <a:tcPr anchor="ctr"/>
                </a:tc>
                <a:tc>
                  <a:txBody>
                    <a:bodyPr/>
                    <a:lstStyle/>
                    <a:p>
                      <a:pPr marL="0" lvl="0">
                        <a:spcBef>
                          <a:spcPts val="0"/>
                        </a:spcBef>
                        <a:spcAft>
                          <a:spcPts val="0"/>
                        </a:spcAft>
                        <a:buNone/>
                      </a:pPr>
                      <a:r>
                        <a:rPr lang="en-US" sz="1050" b="1" kern="1200">
                          <a:solidFill>
                            <a:schemeClr val="bg1"/>
                          </a:solidFill>
                          <a:effectLst/>
                        </a:rPr>
                        <a:t>Show &amp; Tell</a:t>
                      </a:r>
                      <a:endParaRPr lang="en-US" sz="1050" b="1" kern="1200">
                        <a:solidFill>
                          <a:schemeClr val="bg1"/>
                        </a:solidFill>
                        <a:effectLst/>
                        <a:latin typeface="+mn-lt"/>
                        <a:ea typeface="+mn-ea"/>
                        <a:cs typeface="+mn-cs"/>
                      </a:endParaRPr>
                    </a:p>
                  </a:txBody>
                  <a:tcPr anchor="ctr"/>
                </a:tc>
                <a:tc>
                  <a:txBody>
                    <a:bodyPr/>
                    <a:lstStyle/>
                    <a:p>
                      <a:pPr marL="171450" marR="0" lvl="0" indent="-171450" algn="l">
                        <a:lnSpc>
                          <a:spcPct val="100000"/>
                        </a:lnSpc>
                        <a:spcBef>
                          <a:spcPts val="0"/>
                        </a:spcBef>
                        <a:spcAft>
                          <a:spcPts val="0"/>
                        </a:spcAft>
                        <a:buClr>
                          <a:srgbClr val="000000"/>
                        </a:buClr>
                        <a:buFont typeface="Arial,Sans-Serif"/>
                        <a:buChar char="•"/>
                      </a:pPr>
                      <a:r>
                        <a:rPr lang="en-US" sz="1100" b="0" u="none" strike="noStrike" noProof="0">
                          <a:solidFill>
                            <a:schemeClr val="bg1"/>
                          </a:solidFill>
                          <a:effectLst/>
                        </a:rPr>
                        <a:t>Publish your work </a:t>
                      </a:r>
                    </a:p>
                    <a:p>
                      <a:pPr marL="171450" marR="0" lvl="0" indent="-171450" algn="l">
                        <a:lnSpc>
                          <a:spcPct val="100000"/>
                        </a:lnSpc>
                        <a:spcBef>
                          <a:spcPts val="0"/>
                        </a:spcBef>
                        <a:spcAft>
                          <a:spcPts val="0"/>
                        </a:spcAft>
                        <a:buClr>
                          <a:srgbClr val="000000"/>
                        </a:buClr>
                        <a:buFont typeface="Arial,Sans-Serif"/>
                        <a:buChar char="•"/>
                      </a:pPr>
                      <a:r>
                        <a:rPr lang="en-US" sz="1100" b="0" u="none" strike="noStrike" noProof="0">
                          <a:solidFill>
                            <a:schemeClr val="bg1"/>
                          </a:solidFill>
                          <a:effectLst/>
                        </a:rPr>
                        <a:t>Share your learnings: </a:t>
                      </a:r>
                      <a:r>
                        <a:rPr lang="en-US" sz="1100">
                          <a:solidFill>
                            <a:schemeClr val="bg1"/>
                          </a:solidFill>
                        </a:rPr>
                        <a:t>encourage teams to demonstrate specific features or solutions built</a:t>
                      </a:r>
                      <a:endParaRPr lang="en-US" sz="1100" b="0" i="0" u="none" strike="noStrike" noProof="0">
                        <a:solidFill>
                          <a:schemeClr val="bg1"/>
                        </a:solidFill>
                        <a:effectLst/>
                        <a:latin typeface="+mn-lt"/>
                      </a:endParaRPr>
                    </a:p>
                  </a:txBody>
                  <a:tcPr anchor="ctr"/>
                </a:tc>
                <a:tc>
                  <a:txBody>
                    <a:bodyPr/>
                    <a:lstStyle/>
                    <a:p>
                      <a:pPr marL="0" lvl="0">
                        <a:spcBef>
                          <a:spcPts val="0"/>
                        </a:spcBef>
                        <a:spcAft>
                          <a:spcPts val="0"/>
                        </a:spcAft>
                        <a:buNone/>
                      </a:pPr>
                      <a:r>
                        <a:rPr lang="en-US" sz="1050">
                          <a:solidFill>
                            <a:schemeClr val="bg1"/>
                          </a:solidFill>
                        </a:rPr>
                        <a:t>Attendee Volunteer(s)</a:t>
                      </a:r>
                    </a:p>
                  </a:txBody>
                  <a:tcPr anchor="ctr"/>
                </a:tc>
                <a:extLst>
                  <a:ext uri="{0D108BD9-81ED-4DB2-BD59-A6C34878D82A}">
                    <a16:rowId xmlns:a16="http://schemas.microsoft.com/office/drawing/2014/main" val="2602523747"/>
                  </a:ext>
                </a:extLst>
              </a:tr>
              <a:tr h="421143">
                <a:tc>
                  <a:txBody>
                    <a:bodyPr/>
                    <a:lstStyle/>
                    <a:p>
                      <a:pPr marL="0" marR="0" lvl="0" algn="ctr">
                        <a:spcBef>
                          <a:spcPts val="0"/>
                        </a:spcBef>
                        <a:spcAft>
                          <a:spcPts val="0"/>
                        </a:spcAft>
                        <a:buNone/>
                      </a:pPr>
                      <a:r>
                        <a:rPr lang="en-US" sz="1050" dirty="0">
                          <a:solidFill>
                            <a:schemeClr val="bg1"/>
                          </a:solidFill>
                          <a:effectLst/>
                        </a:rPr>
                        <a:t>11:45 – 12:00 PM PDT</a:t>
                      </a:r>
                    </a:p>
                    <a:p>
                      <a:pPr marL="0" marR="0" lvl="0" algn="ctr">
                        <a:spcBef>
                          <a:spcPts val="0"/>
                        </a:spcBef>
                        <a:spcAft>
                          <a:spcPts val="0"/>
                        </a:spcAft>
                        <a:buNone/>
                      </a:pPr>
                      <a:r>
                        <a:rPr lang="en-US" sz="1050" dirty="0">
                          <a:solidFill>
                            <a:schemeClr val="bg1"/>
                          </a:solidFill>
                          <a:effectLst/>
                        </a:rPr>
                        <a:t>15 Mins</a:t>
                      </a:r>
                      <a:endParaRPr lang="en-US" dirty="0">
                        <a:solidFill>
                          <a:schemeClr val="bg1"/>
                        </a:solidFill>
                      </a:endParaRPr>
                    </a:p>
                  </a:txBody>
                  <a:tcPr anchor="ctr"/>
                </a:tc>
                <a:tc>
                  <a:txBody>
                    <a:bodyPr/>
                    <a:lstStyle/>
                    <a:p>
                      <a:pPr marL="0" marR="0" lvl="0">
                        <a:spcBef>
                          <a:spcPts val="0"/>
                        </a:spcBef>
                        <a:spcAft>
                          <a:spcPts val="0"/>
                        </a:spcAft>
                        <a:buNone/>
                      </a:pPr>
                      <a:r>
                        <a:rPr lang="en-US" sz="1050" b="1" kern="1200">
                          <a:solidFill>
                            <a:schemeClr val="bg1"/>
                          </a:solidFill>
                          <a:effectLst/>
                        </a:rPr>
                        <a:t>Close </a:t>
                      </a:r>
                      <a:endParaRPr lang="en-US">
                        <a:solidFill>
                          <a:schemeClr val="bg1"/>
                        </a:solidFill>
                      </a:endParaRPr>
                    </a:p>
                  </a:txBody>
                  <a:tcPr anchor="ctr"/>
                </a:tc>
                <a:tc>
                  <a:txBody>
                    <a:bodyPr/>
                    <a:lstStyle/>
                    <a:p>
                      <a:pPr marL="171450" marR="0" lvl="0" indent="-171450" algn="l" rtl="0">
                        <a:lnSpc>
                          <a:spcPct val="100000"/>
                        </a:lnSpc>
                        <a:spcBef>
                          <a:spcPts val="0"/>
                        </a:spcBef>
                        <a:spcAft>
                          <a:spcPts val="0"/>
                        </a:spcAft>
                        <a:buClrTx/>
                        <a:buSzTx/>
                        <a:buFont typeface="Arial" panose="020B0604020202020204" pitchFamily="34" charset="0"/>
                        <a:buChar char="•"/>
                      </a:pPr>
                      <a:r>
                        <a:rPr lang="en-US" sz="1050">
                          <a:solidFill>
                            <a:schemeClr val="bg1"/>
                          </a:solidFill>
                          <a:effectLst/>
                        </a:rPr>
                        <a:t>Recap of the Day</a:t>
                      </a:r>
                    </a:p>
                    <a:p>
                      <a:pPr marL="171450" marR="0" lvl="0" indent="-171450" algn="l" rtl="0">
                        <a:lnSpc>
                          <a:spcPct val="100000"/>
                        </a:lnSpc>
                        <a:spcBef>
                          <a:spcPts val="0"/>
                        </a:spcBef>
                        <a:spcAft>
                          <a:spcPts val="0"/>
                        </a:spcAft>
                        <a:buClrTx/>
                        <a:buSzTx/>
                        <a:buFont typeface="Arial" panose="020B0604020202020204" pitchFamily="34" charset="0"/>
                        <a:buChar char="•"/>
                      </a:pPr>
                      <a:r>
                        <a:rPr lang="en-US" sz="1050">
                          <a:solidFill>
                            <a:schemeClr val="bg1"/>
                          </a:solidFill>
                          <a:effectLst/>
                        </a:rPr>
                        <a:t>Discussion about the next Microhack</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bg1"/>
                          </a:solidFill>
                          <a:effectLst/>
                        </a:rPr>
                        <a:t>Summarize for people who missed</a:t>
                      </a:r>
                      <a:endParaRPr lang="en-US" sz="1050" kern="1200">
                        <a:solidFill>
                          <a:schemeClr val="bg1"/>
                        </a:solidFill>
                        <a:effectLst/>
                        <a:latin typeface="+mn-lt"/>
                        <a:ea typeface="+mn-ea"/>
                        <a:cs typeface="Segoe UI"/>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solidFill>
                            <a:schemeClr val="bg1"/>
                          </a:solidFill>
                          <a:effectLst/>
                        </a:rPr>
                        <a:t>Thiago Rotta</a:t>
                      </a:r>
                    </a:p>
                    <a:p>
                      <a:pPr marL="0" marR="0" lvl="0" indent="0" algn="l" defTabSz="932742" rtl="0">
                        <a:lnSpc>
                          <a:spcPct val="100000"/>
                        </a:lnSpc>
                        <a:spcBef>
                          <a:spcPts val="0"/>
                        </a:spcBef>
                        <a:spcAft>
                          <a:spcPts val="0"/>
                        </a:spcAft>
                        <a:buClrTx/>
                        <a:buSzTx/>
                        <a:buFontTx/>
                        <a:buNone/>
                        <a:tabLst/>
                        <a:defRPr/>
                      </a:pPr>
                      <a:endParaRPr lang="en-US" sz="1050" dirty="0">
                        <a:solidFill>
                          <a:schemeClr val="bg1"/>
                        </a:solidFill>
                        <a:effectLst/>
                        <a:latin typeface="+mn-lt"/>
                        <a:ea typeface="Calibri" panose="020F0502020204030204" pitchFamily="34" charset="0"/>
                        <a:cs typeface="Segoe UI"/>
                      </a:endParaRPr>
                    </a:p>
                  </a:txBody>
                  <a:tcPr anchor="ctr"/>
                </a:tc>
                <a:extLst>
                  <a:ext uri="{0D108BD9-81ED-4DB2-BD59-A6C34878D82A}">
                    <a16:rowId xmlns:a16="http://schemas.microsoft.com/office/drawing/2014/main" val="2029873729"/>
                  </a:ext>
                </a:extLst>
              </a:tr>
            </a:tbl>
          </a:graphicData>
        </a:graphic>
      </p:graphicFrame>
    </p:spTree>
    <p:extLst>
      <p:ext uri="{BB962C8B-B14F-4D97-AF65-F5344CB8AC3E}">
        <p14:creationId xmlns:p14="http://schemas.microsoft.com/office/powerpoint/2010/main" val="195043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618745" y="191172"/>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 - Attendees</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618745" y="852307"/>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you will be working with: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5762641" y="852307"/>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you will be working on:</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 name="TextBox 1">
            <a:extLst>
              <a:ext uri="{FF2B5EF4-FFF2-40B4-BE49-F238E27FC236}">
                <a16:creationId xmlns:a16="http://schemas.microsoft.com/office/drawing/2014/main" id="{1DD8A7A8-1D32-DCDD-B937-4AC867CA1030}"/>
              </a:ext>
            </a:extLst>
          </p:cNvPr>
          <p:cNvSpPr txBox="1"/>
          <p:nvPr/>
        </p:nvSpPr>
        <p:spPr>
          <a:xfrm>
            <a:off x="6028006" y="1300177"/>
            <a:ext cx="5957668" cy="5201424"/>
          </a:xfrm>
          <a:prstGeom prst="rect">
            <a:avLst/>
          </a:prstGeom>
          <a:noFill/>
        </p:spPr>
        <p:txBody>
          <a:bodyPr wrap="square" lIns="0" tIns="0" rIns="0" bIns="0" rtlCol="0" anchor="t">
            <a:spAutoFit/>
          </a:bodyPr>
          <a:lstStyle/>
          <a:p>
            <a:pPr marL="285750" indent="-285750">
              <a:buFont typeface="Arial"/>
              <a:buChar char="•"/>
              <a:defRPr/>
            </a:pPr>
            <a:r>
              <a:rPr lang="en-US" sz="1300">
                <a:solidFill>
                  <a:srgbClr val="FFFFFF"/>
                </a:solidFill>
                <a:latin typeface="Segoe Sans Text"/>
              </a:rPr>
              <a:t>Building an enterprise‑ready HR Q&amp;A AI assistant that delivers grounded answers with citations from internal company documents</a:t>
            </a:r>
            <a:endParaRPr lang="en-US" sz="1300">
              <a:solidFill>
                <a:srgbClr val="FFFFFF"/>
              </a:solidFill>
              <a:cs typeface="Segoe Sans Text"/>
            </a:endParaRPr>
          </a:p>
          <a:p>
            <a:pPr marL="285750" indent="-285750">
              <a:buFont typeface="Arial"/>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Connecting enterprise knowledge using Foundry IQ and validating citation‑based responses</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Applying Responsible AI principles by configuring safety filters, </a:t>
            </a:r>
            <a:r>
              <a:rPr lang="en-US" sz="1300" err="1">
                <a:solidFill>
                  <a:srgbClr val="FFFFFF"/>
                </a:solidFill>
                <a:latin typeface="Segoe Sans Text"/>
              </a:rPr>
              <a:t>groundedness</a:t>
            </a:r>
            <a:r>
              <a:rPr lang="en-US" sz="1300">
                <a:solidFill>
                  <a:srgbClr val="FFFFFF"/>
                </a:solidFill>
                <a:latin typeface="Segoe Sans Text"/>
              </a:rPr>
              <a:t> controls, and prompt protections</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br>
              <a:rPr lang="en-US" sz="1300">
                <a:latin typeface="Segoe Sans Text"/>
              </a:rPr>
            </a:br>
            <a:r>
              <a:rPr lang="en-US" sz="1300">
                <a:solidFill>
                  <a:srgbClr val="FFFFFF"/>
                </a:solidFill>
                <a:latin typeface="Segoe Sans Text"/>
              </a:rPr>
              <a:t>Testing agent behavior through manual playground testing and structured ground‑truth evaluation</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Running automated evaluations to measure accuracy, </a:t>
            </a:r>
            <a:r>
              <a:rPr lang="en-US" sz="1300" err="1">
                <a:solidFill>
                  <a:srgbClr val="FFFFFF"/>
                </a:solidFill>
                <a:latin typeface="Segoe Sans Text"/>
              </a:rPr>
              <a:t>groundedness</a:t>
            </a:r>
            <a:r>
              <a:rPr lang="en-US" sz="1300">
                <a:solidFill>
                  <a:srgbClr val="FFFFFF"/>
                </a:solidFill>
                <a:latin typeface="Segoe Sans Text"/>
              </a:rPr>
              <a:t>, citation validity, and safety compliance</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Enforcing governance and deployment controls using the Foundry Control Plane</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Reviewing security and compliance posture using Well‑Architected Framework and Secure AI Framework checks</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Observing and troubleshooting the application via Application Insights, Azure Monitor, and AI telemetry</a:t>
            </a:r>
            <a:endParaRPr lang="en-US" sz="1300">
              <a:solidFill>
                <a:srgbClr val="FFFFFF"/>
              </a:solidFill>
              <a:latin typeface="Segoe Sans Text"/>
              <a:cs typeface="Segoe Sans Text"/>
            </a:endParaRPr>
          </a:p>
          <a:p>
            <a:pPr marL="285750" indent="-285750">
              <a:buFont typeface="Arial" panose="020B0604020202020204" pitchFamily="34" charset="0"/>
              <a:buChar char="•"/>
              <a:defRPr/>
            </a:pPr>
            <a:endParaRPr lang="en-US" sz="1300">
              <a:solidFill>
                <a:srgbClr val="FFFFFF"/>
              </a:solidFill>
              <a:latin typeface="Segoe Sans Text"/>
              <a:cs typeface="Segoe Sans Text"/>
            </a:endParaRPr>
          </a:p>
          <a:p>
            <a:pPr marL="285750" indent="-285750">
              <a:buFont typeface="Arial" panose="020B0604020202020204" pitchFamily="34" charset="0"/>
              <a:buChar char="•"/>
              <a:defRPr/>
            </a:pPr>
            <a:r>
              <a:rPr lang="en-US" sz="1300">
                <a:solidFill>
                  <a:srgbClr val="FFFFFF"/>
                </a:solidFill>
                <a:latin typeface="Segoe Sans Text"/>
              </a:rPr>
              <a:t>Conducting red‑ and blue‑team simulations to evaluate reliability and trustworthiness before production rollout</a:t>
            </a:r>
            <a:endParaRPr lang="en-US" sz="1300">
              <a:solidFill>
                <a:srgbClr val="FFFFFF"/>
              </a:solidFill>
              <a:latin typeface="Segoe Sans Text"/>
              <a:cs typeface="Segoe Sans Text"/>
            </a:endParaRPr>
          </a:p>
        </p:txBody>
      </p:sp>
      <p:sp>
        <p:nvSpPr>
          <p:cNvPr id="3" name="TextBox 2">
            <a:extLst>
              <a:ext uri="{FF2B5EF4-FFF2-40B4-BE49-F238E27FC236}">
                <a16:creationId xmlns:a16="http://schemas.microsoft.com/office/drawing/2014/main" id="{3B935992-3C02-2954-1025-4985855EF3E1}"/>
              </a:ext>
            </a:extLst>
          </p:cNvPr>
          <p:cNvSpPr txBox="1"/>
          <p:nvPr/>
        </p:nvSpPr>
        <p:spPr>
          <a:xfrm>
            <a:off x="905593" y="1363482"/>
            <a:ext cx="4468265" cy="369331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Join your assigned team of 3-7 participants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Join your Teams Break-Out channel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Coaches available to help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Main channel will display schedule and remain open for coach requests.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Share Challenge completion updates in Main Teams channel</a:t>
            </a: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F7B52A24-C00F-13AB-1429-ADD8D06CD77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646CA46-A9AB-DEA1-CBEA-51E146FD91B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A6F61309-BF21-85F0-4B86-21FA07B3A5F3}"/>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39D9C33D-65B8-D455-55C2-A0F44CEC0CA5}"/>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 - Coaches</a:t>
            </a:r>
          </a:p>
        </p:txBody>
      </p:sp>
      <p:sp>
        <p:nvSpPr>
          <p:cNvPr id="27" name="Text Placeholder 2">
            <a:extLst>
              <a:ext uri="{FF2B5EF4-FFF2-40B4-BE49-F238E27FC236}">
                <a16:creationId xmlns:a16="http://schemas.microsoft.com/office/drawing/2014/main" id="{9E60B304-EC63-FAD2-71F1-6E1771E77E44}"/>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you will be working with: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D9390B4D-15A6-505C-6C3E-649A02BFDC69}"/>
              </a:ext>
            </a:extLst>
          </p:cNvPr>
          <p:cNvSpPr txBox="1"/>
          <p:nvPr/>
        </p:nvSpPr>
        <p:spPr>
          <a:xfrm>
            <a:off x="1051250" y="1855851"/>
            <a:ext cx="4379166" cy="4308872"/>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2 Pod Leads per Microhack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Join your assigned team(s)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solidFill>
                <a:srgbClr val="FFFFFF"/>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1-2 teams per coach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Join your Teams Break-Out channel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Leverage Coaches Teams channel for cross-coach collaboration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Main channel will display schedule and remain open for coach requests</a:t>
            </a:r>
          </a:p>
        </p:txBody>
      </p:sp>
      <p:sp>
        <p:nvSpPr>
          <p:cNvPr id="29" name="Text Placeholder 2">
            <a:extLst>
              <a:ext uri="{FF2B5EF4-FFF2-40B4-BE49-F238E27FC236}">
                <a16:creationId xmlns:a16="http://schemas.microsoft.com/office/drawing/2014/main" id="{AB263C96-3B0E-1314-43D4-07D104600940}"/>
              </a:ext>
            </a:extLst>
          </p:cNvPr>
          <p:cNvSpPr txBox="1">
            <a:spLocks/>
          </p:cNvSpPr>
          <p:nvPr/>
        </p:nvSpPr>
        <p:spPr>
          <a:xfrm>
            <a:off x="5762641" y="1344676"/>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you will be working on:</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6F506D2B-C475-6ACE-B460-08027A6EF425}"/>
              </a:ext>
            </a:extLst>
          </p:cNvPr>
          <p:cNvSpPr txBox="1"/>
          <p:nvPr/>
        </p:nvSpPr>
        <p:spPr>
          <a:xfrm>
            <a:off x="6195145" y="1855851"/>
            <a:ext cx="5088682" cy="3385542"/>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Microsoft Teams – use to collaborate with your Microhack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Coaches should have environment pre-deployed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Microhack Challenges packet – complete challenges to complete Microhack successfully</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Core Challenges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Advanced Challenges (</a:t>
            </a: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Optional</a:t>
            </a:r>
            <a:r>
              <a:rPr kumimoji="0" lang="en-US" sz="2000" b="0" i="0" u="none" strike="noStrike" kern="1200" cap="none" spc="0" normalizeH="0" baseline="0" noProof="0">
                <a:ln>
                  <a:noFill/>
                </a:ln>
                <a:solidFill>
                  <a:srgbClr val="FFFFFF"/>
                </a:solidFill>
                <a:effectLst/>
                <a:uLnTx/>
                <a:uFillTx/>
                <a:latin typeface="Segoe Sans Text"/>
                <a:ea typeface="+mn-ea"/>
                <a:cs typeface="+mn-cs"/>
              </a:rPr>
              <a:t>)</a:t>
            </a:r>
          </a:p>
        </p:txBody>
      </p:sp>
    </p:spTree>
    <p:extLst>
      <p:ext uri="{BB962C8B-B14F-4D97-AF65-F5344CB8AC3E}">
        <p14:creationId xmlns:p14="http://schemas.microsoft.com/office/powerpoint/2010/main" val="446520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2.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5.xml><?xml version="1.0" encoding="utf-8"?>
<a:theme xmlns:a="http://schemas.openxmlformats.org/drawingml/2006/main" name="SE&amp;O Template Light Version">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l" defTabSz="932472" fontAlgn="base">
          <a:spcBef>
            <a:spcPct val="0"/>
          </a:spcBef>
          <a:spcAft>
            <a:spcPct val="0"/>
          </a:spcAft>
          <a:defRPr sz="1400" dirty="0" err="1">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SE&amp;O PPT Template-light version.pptx" id="{AE8F4591-66FE-4BF2-B995-DD6870C3D163}" vid="{6ABAA80B-A7D8-4EE7-98B6-F307359D879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A3B012C74D4047ADAA3800ED842FCA" ma:contentTypeVersion="14" ma:contentTypeDescription="Create a new document." ma:contentTypeScope="" ma:versionID="43742e4e00af5439361918c0e1c059c2">
  <xsd:schema xmlns:xsd="http://www.w3.org/2001/XMLSchema" xmlns:xs="http://www.w3.org/2001/XMLSchema" xmlns:p="http://schemas.microsoft.com/office/2006/metadata/properties" xmlns:ns1="http://schemas.microsoft.com/sharepoint/v3" xmlns:ns2="490d66f1-7d00-444b-a335-0ca547cdbd2a" targetNamespace="http://schemas.microsoft.com/office/2006/metadata/properties" ma:root="true" ma:fieldsID="92064462cd84f01038b7f30686a43e71" ns1:_="" ns2:_="">
    <xsd:import namespace="http://schemas.microsoft.com/sharepoint/v3"/>
    <xsd:import namespace="490d66f1-7d00-444b-a335-0ca547cdbd2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0d66f1-7d00-444b-a335-0ca547cdbd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0d66f1-7d00-444b-a335-0ca547cdbd2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77B1AA-CB1B-46FF-BA78-34C4FA778BB9}">
  <ds:schemaRefs>
    <ds:schemaRef ds:uri="490d66f1-7d00-444b-a335-0ca547cdbd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827F21C-0AEA-4633-9EB4-8AD6413BE761}">
  <ds:schemaRefs>
    <ds:schemaRef ds:uri="http://purl.org/dc/dcmitype/"/>
    <ds:schemaRef ds:uri="http://purl.org/dc/elements/1.1/"/>
    <ds:schemaRef ds:uri="http://schemas.microsoft.com/office/2006/documentManagement/types"/>
    <ds:schemaRef ds:uri="490d66f1-7d00-444b-a335-0ca547cdbd2a"/>
    <ds:schemaRef ds:uri="http://www.w3.org/XML/1998/namespace"/>
    <ds:schemaRef ds:uri="http://purl.org/dc/terms/"/>
    <ds:schemaRef ds:uri="http://schemas.microsoft.com/sharepoint/v3"/>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B1F99F9-E999-4121-AA45-54753E826CC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946</Words>
  <Application>Microsoft Macintosh PowerPoint</Application>
  <PresentationFormat>Widescreen</PresentationFormat>
  <Paragraphs>192</Paragraphs>
  <Slides>11</Slides>
  <Notes>9</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11</vt:i4>
      </vt:variant>
    </vt:vector>
  </HeadingPairs>
  <TitlesOfParts>
    <vt:vector size="30" baseType="lpstr">
      <vt:lpstr>Aptos</vt:lpstr>
      <vt:lpstr>Aptos Display</vt:lpstr>
      <vt:lpstr>Arial</vt:lpstr>
      <vt:lpstr>Arial,Sans-Serif</vt:lpstr>
      <vt:lpstr>Avenir Next LT Pro </vt:lpstr>
      <vt:lpstr>Avenir Next LT Pro Demi</vt:lpstr>
      <vt:lpstr>Calibri</vt:lpstr>
      <vt:lpstr>Consolas</vt:lpstr>
      <vt:lpstr>Segoe Sans Display Semibold</vt:lpstr>
      <vt:lpstr>Segoe Sans Text</vt:lpstr>
      <vt:lpstr>Segoe UI</vt:lpstr>
      <vt:lpstr>Segoe UI Semibold</vt:lpstr>
      <vt:lpstr>Wingdings</vt:lpstr>
      <vt:lpstr>1_Industry Leader Summit White template</vt:lpstr>
      <vt:lpstr>Americas 16:9 Template Dark</vt:lpstr>
      <vt:lpstr>1_Office Theme</vt:lpstr>
      <vt:lpstr>Custom</vt:lpstr>
      <vt:lpstr>SE&amp;O Template Light Version</vt:lpstr>
      <vt:lpstr>think-cell Slide</vt:lpstr>
      <vt:lpstr>Microsoft FY26 Microhack</vt:lpstr>
      <vt:lpstr>PowerPoint Presentation</vt:lpstr>
      <vt:lpstr>PowerPoint Presentation</vt:lpstr>
      <vt:lpstr>PowerPoint Presentation</vt:lpstr>
      <vt:lpstr>PowerPoint Presentation</vt:lpstr>
      <vt:lpstr>Microsoft Microhack</vt:lpstr>
      <vt:lpstr>Agenda</vt:lpstr>
      <vt:lpstr>Microsoft Microhack - Attendees</vt:lpstr>
      <vt:lpstr>Microsoft Microhack - Coaches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lastModifiedBy>Thiago Rotta</cp:lastModifiedBy>
  <cp:revision>1</cp:revision>
  <dcterms:created xsi:type="dcterms:W3CDTF">2025-02-18T12:26:46Z</dcterms:created>
  <dcterms:modified xsi:type="dcterms:W3CDTF">2026-01-15T19:40:46Z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0x0101004DA3B012C74D4047ADAA3800ED842FCA</vt:lpwstr>
  </property>
  <property fmtid="{D5CDD505-2E9C-101B-9397-08002B2CF9AE}" pid="3" name="MediaServiceImageTags">
    <vt:lpwstr/>
  </property>
</Properties>
</file>